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7"/>
  </p:notesMasterIdLst>
  <p:sldIdLst>
    <p:sldId id="256" r:id="rId2"/>
    <p:sldId id="257" r:id="rId3"/>
    <p:sldId id="261" r:id="rId4"/>
    <p:sldId id="259" r:id="rId5"/>
    <p:sldId id="260" r:id="rId6"/>
  </p:sldIdLst>
  <p:sldSz cx="24377650" cy="13716000"/>
  <p:notesSz cx="6858000" cy="9144000"/>
  <p:embeddedFontLst>
    <p:embeddedFont>
      <p:font typeface="Poppins" pitchFamily="2" charset="77"/>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24"/>
  </p:normalViewPr>
  <p:slideViewPr>
    <p:cSldViewPr snapToGrid="0">
      <p:cViewPr varScale="1">
        <p:scale>
          <a:sx n="55" d="100"/>
          <a:sy n="55" d="100"/>
        </p:scale>
        <p:origin x="78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heme" Target="theme/theme1.xml"/></Relationships>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1"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1"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2400" b="1" i="0" u="none" strike="noStrike" cap="none">
                <a:solidFill>
                  <a:schemeClr val="dk1"/>
                </a:solidFill>
                <a:latin typeface="Poppins"/>
                <a:ea typeface="Poppins"/>
                <a:cs typeface="Poppins"/>
                <a:sym typeface="Poppins"/>
              </a:defRPr>
            </a:lvl1pPr>
            <a:lvl2pPr marL="914400" lvl="1" indent="-228600">
              <a:spcBef>
                <a:spcPts val="0"/>
              </a:spcBef>
              <a:spcAft>
                <a:spcPts val="0"/>
              </a:spcAft>
              <a:buSzPts val="1400"/>
              <a:buNone/>
              <a:defRPr sz="1800"/>
            </a:lvl2pPr>
            <a:lvl3pPr marL="1371600" lvl="2" indent="-228600">
              <a:spcBef>
                <a:spcPts val="0"/>
              </a:spcBef>
              <a:spcAft>
                <a:spcPts val="0"/>
              </a:spcAft>
              <a:buSzPts val="1400"/>
              <a:buNone/>
              <a:defRPr sz="1800"/>
            </a:lvl3pPr>
            <a:lvl4pPr marL="1828800" lvl="3" indent="-228600">
              <a:spcBef>
                <a:spcPts val="0"/>
              </a:spcBef>
              <a:spcAft>
                <a:spcPts val="0"/>
              </a:spcAft>
              <a:buSzPts val="1400"/>
              <a:buNone/>
              <a:defRPr sz="1800"/>
            </a:lvl4pPr>
            <a:lvl5pPr marL="2286000" lvl="4" indent="-228600">
              <a:spcBef>
                <a:spcPts val="0"/>
              </a:spcBef>
              <a:spcAft>
                <a:spcPts val="0"/>
              </a:spcAft>
              <a:buSzPts val="1400"/>
              <a:buNone/>
              <a:defRPr sz="1800"/>
            </a:lvl5pPr>
            <a:lvl6pPr marL="2743200" lvl="5" indent="-228600">
              <a:spcBef>
                <a:spcPts val="0"/>
              </a:spcBef>
              <a:spcAft>
                <a:spcPts val="0"/>
              </a:spcAft>
              <a:buSzPts val="1400"/>
              <a:buNone/>
              <a:defRPr sz="1800"/>
            </a:lvl6pPr>
            <a:lvl7pPr marL="3200400" lvl="6" indent="-228600">
              <a:spcBef>
                <a:spcPts val="0"/>
              </a:spcBef>
              <a:spcAft>
                <a:spcPts val="0"/>
              </a:spcAft>
              <a:buSzPts val="1400"/>
              <a:buNone/>
              <a:defRPr sz="1800"/>
            </a:lvl7pPr>
            <a:lvl8pPr marL="3657600" lvl="7" indent="-228600">
              <a:spcBef>
                <a:spcPts val="0"/>
              </a:spcBef>
              <a:spcAft>
                <a:spcPts val="0"/>
              </a:spcAft>
              <a:buSzPts val="1400"/>
              <a:buNone/>
              <a:defRPr sz="1800"/>
            </a:lvl8pPr>
            <a:lvl9pPr marL="4114800" lvl="8" indent="-228600">
              <a:spcBef>
                <a:spcPts val="0"/>
              </a:spcBef>
              <a:spcAft>
                <a:spcPts val="0"/>
              </a:spcAft>
              <a:buSzPts val="1400"/>
              <a:buNone/>
              <a:defRPr sz="1800"/>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1" i="0" u="none" strike="noStrike" cap="none">
                <a:solidFill>
                  <a:schemeClr val="dk1"/>
                </a:solidFill>
                <a:latin typeface="Poppins"/>
                <a:ea typeface="Poppins"/>
                <a:cs typeface="Poppins"/>
                <a:sym typeface="Poppins"/>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1" i="0" u="none" strike="noStrike" cap="none">
                <a:solidFill>
                  <a:schemeClr val="dk1"/>
                </a:solidFill>
                <a:latin typeface="Poppins"/>
                <a:ea typeface="Poppins"/>
                <a:cs typeface="Poppins"/>
                <a:sym typeface="Poppins"/>
              </a:rPr>
              <a:t>‹#›</a:t>
            </a:fld>
            <a:endParaRPr sz="1200" b="1" i="0" u="none" strike="noStrike" cap="none">
              <a:solidFill>
                <a:schemeClr val="dk1"/>
              </a:solidFill>
              <a:latin typeface="Poppins"/>
              <a:ea typeface="Poppins"/>
              <a:cs typeface="Poppins"/>
              <a:sym typeface="Poppin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
        <p:cNvGrpSpPr/>
        <p:nvPr/>
      </p:nvGrpSpPr>
      <p:grpSpPr>
        <a:xfrm>
          <a:off x="0" y="0"/>
          <a:ext cx="0" cy="0"/>
          <a:chOff x="0" y="0"/>
          <a:chExt cx="0" cy="0"/>
        </a:xfrm>
      </p:grpSpPr>
      <p:sp>
        <p:nvSpPr>
          <p:cNvPr id="14" name="Google Shape;14;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 name="Google Shape;1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 name="Google Shape;6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675964" y="730259"/>
            <a:ext cx="21025723" cy="2651126"/>
          </a:xfrm>
          <a:prstGeom prst="rect">
            <a:avLst/>
          </a:prstGeom>
          <a:noFill/>
          <a:ln>
            <a:noFill/>
          </a:ln>
        </p:spPr>
        <p:txBody>
          <a:bodyPr spcFirstLastPara="1" wrap="square" lIns="182825" tIns="91400" rIns="182825" bIns="91400" anchor="ctr" anchorCtr="0">
            <a:noAutofit/>
          </a:bodyPr>
          <a:lstStyle>
            <a:lvl1pPr marR="0" lvl="0" algn="ctr" rtl="0">
              <a:lnSpc>
                <a:spcPct val="90000"/>
              </a:lnSpc>
              <a:spcBef>
                <a:spcPts val="0"/>
              </a:spcBef>
              <a:spcAft>
                <a:spcPts val="0"/>
              </a:spcAft>
              <a:buClr>
                <a:schemeClr val="dk2"/>
              </a:buClr>
              <a:buSzPts val="7400"/>
              <a:buFont typeface="Poppins"/>
              <a:buNone/>
              <a:defRPr sz="7400" b="1" i="0" u="none" strike="noStrike" cap="none">
                <a:solidFill>
                  <a:schemeClr val="dk2"/>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675964" y="3651250"/>
            <a:ext cx="21025723" cy="8702676"/>
          </a:xfrm>
          <a:prstGeom prst="rect">
            <a:avLst/>
          </a:prstGeom>
          <a:noFill/>
          <a:ln>
            <a:noFill/>
          </a:ln>
        </p:spPr>
        <p:txBody>
          <a:bodyPr spcFirstLastPara="1" wrap="square" lIns="182825" tIns="91400" rIns="182825" bIns="91400" anchor="t" anchorCtr="0">
            <a:noAutofit/>
          </a:bodyPr>
          <a:lstStyle>
            <a:lvl1pPr marL="457200" marR="0" lvl="0" indent="-482600" algn="l" rtl="0">
              <a:lnSpc>
                <a:spcPct val="90000"/>
              </a:lnSpc>
              <a:spcBef>
                <a:spcPts val="2000"/>
              </a:spcBef>
              <a:spcAft>
                <a:spcPts val="0"/>
              </a:spcAft>
              <a:buClr>
                <a:schemeClr val="dk1"/>
              </a:buClr>
              <a:buSzPts val="4000"/>
              <a:buFont typeface="Arial"/>
              <a:buChar char="•"/>
              <a:defRPr sz="4000" b="0" i="0" u="none" strike="noStrike" cap="none">
                <a:solidFill>
                  <a:schemeClr val="dk1"/>
                </a:solidFill>
                <a:latin typeface="Poppins"/>
                <a:ea typeface="Poppins"/>
                <a:cs typeface="Poppins"/>
                <a:sym typeface="Poppins"/>
              </a:defRPr>
            </a:lvl1pPr>
            <a:lvl2pPr marL="914400" marR="0" lvl="1"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Poppins"/>
                <a:ea typeface="Poppins"/>
                <a:cs typeface="Poppins"/>
                <a:sym typeface="Poppins"/>
              </a:defRPr>
            </a:lvl2pPr>
            <a:lvl3pPr marL="1371600" marR="0" lvl="2"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Poppins"/>
                <a:ea typeface="Poppins"/>
                <a:cs typeface="Poppins"/>
                <a:sym typeface="Poppins"/>
              </a:defRPr>
            </a:lvl3pPr>
            <a:lvl4pPr marL="1828800" marR="0" lvl="3" indent="-381000"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4pPr>
            <a:lvl5pPr marL="2286000" marR="0" lvl="4" indent="-381000"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Poppins"/>
                <a:ea typeface="Poppins"/>
                <a:cs typeface="Poppins"/>
                <a:sym typeface="Poppins"/>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
        <p:cNvGrpSpPr/>
        <p:nvPr/>
      </p:nvGrpSpPr>
      <p:grpSpPr>
        <a:xfrm>
          <a:off x="0" y="0"/>
          <a:ext cx="0" cy="0"/>
          <a:chOff x="0" y="0"/>
          <a:chExt cx="0" cy="0"/>
        </a:xfrm>
      </p:grpSpPr>
      <p:sp>
        <p:nvSpPr>
          <p:cNvPr id="17" name="Google Shape;17;p3"/>
          <p:cNvSpPr/>
          <p:nvPr/>
        </p:nvSpPr>
        <p:spPr>
          <a:xfrm>
            <a:off x="13069888" y="3657600"/>
            <a:ext cx="9250363" cy="2847975"/>
          </a:xfrm>
          <a:custGeom>
            <a:avLst/>
            <a:gdLst/>
            <a:ahLst/>
            <a:cxnLst/>
            <a:rect l="l" t="t" r="r" b="b"/>
            <a:pathLst>
              <a:path w="12155" h="3741" extrusionOk="0">
                <a:moveTo>
                  <a:pt x="440" y="3689"/>
                </a:moveTo>
                <a:lnTo>
                  <a:pt x="422" y="3276"/>
                </a:lnTo>
                <a:lnTo>
                  <a:pt x="5833" y="3468"/>
                </a:lnTo>
                <a:lnTo>
                  <a:pt x="440" y="3689"/>
                </a:lnTo>
                <a:close/>
                <a:moveTo>
                  <a:pt x="280" y="55"/>
                </a:moveTo>
                <a:lnTo>
                  <a:pt x="5634" y="533"/>
                </a:lnTo>
                <a:lnTo>
                  <a:pt x="311" y="756"/>
                </a:lnTo>
                <a:lnTo>
                  <a:pt x="280" y="55"/>
                </a:lnTo>
                <a:close/>
                <a:moveTo>
                  <a:pt x="12155" y="260"/>
                </a:moveTo>
                <a:lnTo>
                  <a:pt x="6017" y="517"/>
                </a:lnTo>
                <a:lnTo>
                  <a:pt x="256" y="2"/>
                </a:lnTo>
                <a:lnTo>
                  <a:pt x="228" y="0"/>
                </a:lnTo>
                <a:lnTo>
                  <a:pt x="261" y="758"/>
                </a:lnTo>
                <a:lnTo>
                  <a:pt x="0" y="769"/>
                </a:lnTo>
                <a:lnTo>
                  <a:pt x="0" y="3261"/>
                </a:lnTo>
                <a:lnTo>
                  <a:pt x="372" y="3274"/>
                </a:lnTo>
                <a:lnTo>
                  <a:pt x="391" y="3716"/>
                </a:lnTo>
                <a:lnTo>
                  <a:pt x="392" y="3741"/>
                </a:lnTo>
                <a:lnTo>
                  <a:pt x="6487" y="3492"/>
                </a:lnTo>
                <a:lnTo>
                  <a:pt x="12155" y="3693"/>
                </a:lnTo>
                <a:lnTo>
                  <a:pt x="12155" y="260"/>
                </a:lnTo>
                <a:close/>
              </a:path>
            </a:pathLst>
          </a:custGeom>
          <a:solidFill>
            <a:srgbClr val="FD9F9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8" name="Google Shape;18;p3"/>
          <p:cNvSpPr/>
          <p:nvPr/>
        </p:nvSpPr>
        <p:spPr>
          <a:xfrm>
            <a:off x="13069888" y="6697663"/>
            <a:ext cx="9250363" cy="2847975"/>
          </a:xfrm>
          <a:custGeom>
            <a:avLst/>
            <a:gdLst/>
            <a:ahLst/>
            <a:cxnLst/>
            <a:rect l="l" t="t" r="r" b="b"/>
            <a:pathLst>
              <a:path w="12155" h="3741" extrusionOk="0">
                <a:moveTo>
                  <a:pt x="440" y="3689"/>
                </a:moveTo>
                <a:lnTo>
                  <a:pt x="422" y="3277"/>
                </a:lnTo>
                <a:lnTo>
                  <a:pt x="5833" y="3469"/>
                </a:lnTo>
                <a:lnTo>
                  <a:pt x="440" y="3689"/>
                </a:lnTo>
                <a:close/>
                <a:moveTo>
                  <a:pt x="280" y="55"/>
                </a:moveTo>
                <a:lnTo>
                  <a:pt x="5634" y="534"/>
                </a:lnTo>
                <a:lnTo>
                  <a:pt x="311" y="756"/>
                </a:lnTo>
                <a:lnTo>
                  <a:pt x="280" y="55"/>
                </a:lnTo>
                <a:close/>
                <a:moveTo>
                  <a:pt x="12155" y="261"/>
                </a:moveTo>
                <a:lnTo>
                  <a:pt x="6017" y="518"/>
                </a:lnTo>
                <a:lnTo>
                  <a:pt x="256" y="3"/>
                </a:lnTo>
                <a:lnTo>
                  <a:pt x="228" y="0"/>
                </a:lnTo>
                <a:lnTo>
                  <a:pt x="261" y="759"/>
                </a:lnTo>
                <a:lnTo>
                  <a:pt x="0" y="769"/>
                </a:lnTo>
                <a:lnTo>
                  <a:pt x="0" y="3262"/>
                </a:lnTo>
                <a:lnTo>
                  <a:pt x="372" y="3275"/>
                </a:lnTo>
                <a:lnTo>
                  <a:pt x="391" y="3717"/>
                </a:lnTo>
                <a:lnTo>
                  <a:pt x="392" y="3741"/>
                </a:lnTo>
                <a:lnTo>
                  <a:pt x="6487" y="3492"/>
                </a:lnTo>
                <a:lnTo>
                  <a:pt x="12155" y="3694"/>
                </a:lnTo>
                <a:lnTo>
                  <a:pt x="12155" y="261"/>
                </a:lnTo>
                <a:close/>
              </a:path>
            </a:pathLst>
          </a:custGeom>
          <a:solidFill>
            <a:srgbClr val="CF501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9" name="Google Shape;19;p3"/>
          <p:cNvSpPr/>
          <p:nvPr/>
        </p:nvSpPr>
        <p:spPr>
          <a:xfrm>
            <a:off x="13069888" y="9739313"/>
            <a:ext cx="9250363" cy="2846388"/>
          </a:xfrm>
          <a:custGeom>
            <a:avLst/>
            <a:gdLst/>
            <a:ahLst/>
            <a:cxnLst/>
            <a:rect l="l" t="t" r="r" b="b"/>
            <a:pathLst>
              <a:path w="12155" h="3741" extrusionOk="0">
                <a:moveTo>
                  <a:pt x="440" y="3689"/>
                </a:moveTo>
                <a:lnTo>
                  <a:pt x="422" y="3276"/>
                </a:lnTo>
                <a:lnTo>
                  <a:pt x="5833" y="3469"/>
                </a:lnTo>
                <a:lnTo>
                  <a:pt x="440" y="3689"/>
                </a:lnTo>
                <a:close/>
                <a:moveTo>
                  <a:pt x="280" y="55"/>
                </a:moveTo>
                <a:lnTo>
                  <a:pt x="5634" y="533"/>
                </a:lnTo>
                <a:lnTo>
                  <a:pt x="311" y="756"/>
                </a:lnTo>
                <a:lnTo>
                  <a:pt x="280" y="55"/>
                </a:lnTo>
                <a:close/>
                <a:moveTo>
                  <a:pt x="12155" y="260"/>
                </a:moveTo>
                <a:lnTo>
                  <a:pt x="6017" y="517"/>
                </a:lnTo>
                <a:lnTo>
                  <a:pt x="256" y="2"/>
                </a:lnTo>
                <a:lnTo>
                  <a:pt x="228" y="0"/>
                </a:lnTo>
                <a:lnTo>
                  <a:pt x="261" y="758"/>
                </a:lnTo>
                <a:lnTo>
                  <a:pt x="0" y="769"/>
                </a:lnTo>
                <a:lnTo>
                  <a:pt x="0" y="3261"/>
                </a:lnTo>
                <a:lnTo>
                  <a:pt x="372" y="3274"/>
                </a:lnTo>
                <a:lnTo>
                  <a:pt x="391" y="3716"/>
                </a:lnTo>
                <a:lnTo>
                  <a:pt x="392" y="3741"/>
                </a:lnTo>
                <a:lnTo>
                  <a:pt x="6487" y="3492"/>
                </a:lnTo>
                <a:lnTo>
                  <a:pt x="12155" y="3693"/>
                </a:lnTo>
                <a:lnTo>
                  <a:pt x="12155" y="260"/>
                </a:lnTo>
                <a:close/>
              </a:path>
            </a:pathLst>
          </a:custGeom>
          <a:solidFill>
            <a:srgbClr val="2358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0" name="Google Shape;20;p3"/>
          <p:cNvSpPr/>
          <p:nvPr/>
        </p:nvSpPr>
        <p:spPr>
          <a:xfrm>
            <a:off x="15471775" y="4373563"/>
            <a:ext cx="50800" cy="1550988"/>
          </a:xfrm>
          <a:custGeom>
            <a:avLst/>
            <a:gdLst/>
            <a:ahLst/>
            <a:cxnLst/>
            <a:rect l="l" t="t" r="r" b="b"/>
            <a:pathLst>
              <a:path w="67" h="2038" extrusionOk="0">
                <a:moveTo>
                  <a:pt x="34" y="2038"/>
                </a:moveTo>
                <a:lnTo>
                  <a:pt x="34" y="2038"/>
                </a:lnTo>
                <a:cubicBezTo>
                  <a:pt x="15" y="2038"/>
                  <a:pt x="0" y="2023"/>
                  <a:pt x="0" y="2005"/>
                </a:cubicBezTo>
                <a:lnTo>
                  <a:pt x="0" y="34"/>
                </a:lnTo>
                <a:cubicBezTo>
                  <a:pt x="0" y="15"/>
                  <a:pt x="15" y="0"/>
                  <a:pt x="34" y="0"/>
                </a:cubicBezTo>
                <a:cubicBezTo>
                  <a:pt x="52" y="0"/>
                  <a:pt x="67" y="15"/>
                  <a:pt x="67" y="34"/>
                </a:cubicBezTo>
                <a:lnTo>
                  <a:pt x="67" y="2005"/>
                </a:lnTo>
                <a:cubicBezTo>
                  <a:pt x="67" y="2023"/>
                  <a:pt x="52" y="2038"/>
                  <a:pt x="34" y="20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1" name="Google Shape;21;p3"/>
          <p:cNvSpPr/>
          <p:nvPr/>
        </p:nvSpPr>
        <p:spPr>
          <a:xfrm>
            <a:off x="15471775" y="7472363"/>
            <a:ext cx="50800" cy="1549400"/>
          </a:xfrm>
          <a:custGeom>
            <a:avLst/>
            <a:gdLst/>
            <a:ahLst/>
            <a:cxnLst/>
            <a:rect l="l" t="t" r="r" b="b"/>
            <a:pathLst>
              <a:path w="67" h="2038" extrusionOk="0">
                <a:moveTo>
                  <a:pt x="34" y="2038"/>
                </a:moveTo>
                <a:lnTo>
                  <a:pt x="34" y="2038"/>
                </a:lnTo>
                <a:cubicBezTo>
                  <a:pt x="15" y="2038"/>
                  <a:pt x="0" y="2023"/>
                  <a:pt x="0" y="2005"/>
                </a:cubicBezTo>
                <a:lnTo>
                  <a:pt x="0" y="34"/>
                </a:lnTo>
                <a:cubicBezTo>
                  <a:pt x="0" y="15"/>
                  <a:pt x="15" y="0"/>
                  <a:pt x="34" y="0"/>
                </a:cubicBezTo>
                <a:cubicBezTo>
                  <a:pt x="52" y="0"/>
                  <a:pt x="67" y="15"/>
                  <a:pt x="67" y="34"/>
                </a:cubicBezTo>
                <a:lnTo>
                  <a:pt x="67" y="2005"/>
                </a:lnTo>
                <a:cubicBezTo>
                  <a:pt x="67" y="2023"/>
                  <a:pt x="52" y="2038"/>
                  <a:pt x="34" y="20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2" name="Google Shape;22;p3"/>
          <p:cNvSpPr/>
          <p:nvPr/>
        </p:nvSpPr>
        <p:spPr>
          <a:xfrm>
            <a:off x="15471775" y="10467975"/>
            <a:ext cx="50800" cy="1550988"/>
          </a:xfrm>
          <a:custGeom>
            <a:avLst/>
            <a:gdLst/>
            <a:ahLst/>
            <a:cxnLst/>
            <a:rect l="l" t="t" r="r" b="b"/>
            <a:pathLst>
              <a:path w="67" h="2038" extrusionOk="0">
                <a:moveTo>
                  <a:pt x="34" y="2038"/>
                </a:moveTo>
                <a:lnTo>
                  <a:pt x="34" y="2038"/>
                </a:lnTo>
                <a:cubicBezTo>
                  <a:pt x="15" y="2038"/>
                  <a:pt x="0" y="2023"/>
                  <a:pt x="0" y="2005"/>
                </a:cubicBezTo>
                <a:lnTo>
                  <a:pt x="0" y="33"/>
                </a:lnTo>
                <a:cubicBezTo>
                  <a:pt x="0" y="15"/>
                  <a:pt x="15" y="0"/>
                  <a:pt x="34" y="0"/>
                </a:cubicBezTo>
                <a:cubicBezTo>
                  <a:pt x="52" y="0"/>
                  <a:pt x="67" y="15"/>
                  <a:pt x="67" y="33"/>
                </a:cubicBezTo>
                <a:lnTo>
                  <a:pt x="67" y="2005"/>
                </a:lnTo>
                <a:cubicBezTo>
                  <a:pt x="67" y="2023"/>
                  <a:pt x="52" y="2038"/>
                  <a:pt x="34" y="20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3" name="Google Shape;23;p3"/>
          <p:cNvSpPr/>
          <p:nvPr/>
        </p:nvSpPr>
        <p:spPr>
          <a:xfrm>
            <a:off x="13941280" y="10861040"/>
            <a:ext cx="739919" cy="815243"/>
          </a:xfrm>
          <a:custGeom>
            <a:avLst/>
            <a:gdLst/>
            <a:ahLst/>
            <a:cxnLst/>
            <a:rect l="l" t="t" r="r" b="b"/>
            <a:pathLst>
              <a:path w="421687" h="464615" extrusionOk="0">
                <a:moveTo>
                  <a:pt x="14107" y="428705"/>
                </a:moveTo>
                <a:lnTo>
                  <a:pt x="14107" y="429910"/>
                </a:lnTo>
                <a:cubicBezTo>
                  <a:pt x="14107" y="440351"/>
                  <a:pt x="28214" y="448785"/>
                  <a:pt x="44740" y="448785"/>
                </a:cubicBezTo>
                <a:lnTo>
                  <a:pt x="167673" y="448785"/>
                </a:lnTo>
                <a:cubicBezTo>
                  <a:pt x="184199" y="448785"/>
                  <a:pt x="198709" y="440351"/>
                  <a:pt x="198709" y="429910"/>
                </a:cubicBezTo>
                <a:lnTo>
                  <a:pt x="198709" y="428705"/>
                </a:lnTo>
                <a:close/>
                <a:moveTo>
                  <a:pt x="292841" y="421580"/>
                </a:moveTo>
                <a:lnTo>
                  <a:pt x="292841" y="433244"/>
                </a:lnTo>
                <a:cubicBezTo>
                  <a:pt x="292841" y="442897"/>
                  <a:pt x="300444" y="450538"/>
                  <a:pt x="310047" y="450538"/>
                </a:cubicBezTo>
                <a:lnTo>
                  <a:pt x="390076" y="450538"/>
                </a:lnTo>
                <a:cubicBezTo>
                  <a:pt x="399679" y="450538"/>
                  <a:pt x="407282" y="442897"/>
                  <a:pt x="407282" y="433244"/>
                </a:cubicBezTo>
                <a:lnTo>
                  <a:pt x="407282" y="421580"/>
                </a:lnTo>
                <a:close/>
                <a:moveTo>
                  <a:pt x="352498" y="272907"/>
                </a:moveTo>
                <a:cubicBezTo>
                  <a:pt x="356159" y="274106"/>
                  <a:pt x="358193" y="278101"/>
                  <a:pt x="356972" y="281697"/>
                </a:cubicBezTo>
                <a:lnTo>
                  <a:pt x="345583" y="315260"/>
                </a:lnTo>
                <a:lnTo>
                  <a:pt x="364701" y="315260"/>
                </a:lnTo>
                <a:cubicBezTo>
                  <a:pt x="366735" y="315260"/>
                  <a:pt x="369175" y="316459"/>
                  <a:pt x="370395" y="318456"/>
                </a:cubicBezTo>
                <a:cubicBezTo>
                  <a:pt x="372022" y="320055"/>
                  <a:pt x="372022" y="322452"/>
                  <a:pt x="371616" y="324450"/>
                </a:cubicBezTo>
                <a:lnTo>
                  <a:pt x="356972" y="367602"/>
                </a:lnTo>
                <a:cubicBezTo>
                  <a:pt x="355752" y="370399"/>
                  <a:pt x="352905" y="372397"/>
                  <a:pt x="350058" y="372397"/>
                </a:cubicBezTo>
                <a:cubicBezTo>
                  <a:pt x="349244" y="372397"/>
                  <a:pt x="348431" y="372397"/>
                  <a:pt x="347617" y="371997"/>
                </a:cubicBezTo>
                <a:cubicBezTo>
                  <a:pt x="344363" y="370798"/>
                  <a:pt x="341923" y="366803"/>
                  <a:pt x="343143" y="362807"/>
                </a:cubicBezTo>
                <a:lnTo>
                  <a:pt x="354532" y="329245"/>
                </a:lnTo>
                <a:lnTo>
                  <a:pt x="335415" y="329245"/>
                </a:lnTo>
                <a:cubicBezTo>
                  <a:pt x="332974" y="329245"/>
                  <a:pt x="330940" y="328046"/>
                  <a:pt x="329720" y="326847"/>
                </a:cubicBezTo>
                <a:cubicBezTo>
                  <a:pt x="328093" y="324849"/>
                  <a:pt x="328093" y="322452"/>
                  <a:pt x="328500" y="320055"/>
                </a:cubicBezTo>
                <a:lnTo>
                  <a:pt x="343143" y="277302"/>
                </a:lnTo>
                <a:cubicBezTo>
                  <a:pt x="344363" y="273706"/>
                  <a:pt x="348431" y="271708"/>
                  <a:pt x="352498" y="272907"/>
                </a:cubicBezTo>
                <a:close/>
                <a:moveTo>
                  <a:pt x="175229" y="257520"/>
                </a:moveTo>
                <a:cubicBezTo>
                  <a:pt x="179144" y="257520"/>
                  <a:pt x="182277" y="260743"/>
                  <a:pt x="182277" y="264368"/>
                </a:cubicBezTo>
                <a:cubicBezTo>
                  <a:pt x="182277" y="268397"/>
                  <a:pt x="179144" y="272022"/>
                  <a:pt x="175229" y="272022"/>
                </a:cubicBezTo>
                <a:cubicBezTo>
                  <a:pt x="170530" y="272022"/>
                  <a:pt x="166615" y="276050"/>
                  <a:pt x="166615" y="280884"/>
                </a:cubicBezTo>
                <a:lnTo>
                  <a:pt x="166615" y="370312"/>
                </a:lnTo>
                <a:cubicBezTo>
                  <a:pt x="166615" y="375548"/>
                  <a:pt x="170530" y="379577"/>
                  <a:pt x="175229" y="379577"/>
                </a:cubicBezTo>
                <a:cubicBezTo>
                  <a:pt x="179144" y="379577"/>
                  <a:pt x="182277" y="382799"/>
                  <a:pt x="182277" y="386827"/>
                </a:cubicBezTo>
                <a:cubicBezTo>
                  <a:pt x="182277" y="390856"/>
                  <a:pt x="179144" y="393675"/>
                  <a:pt x="175229" y="393675"/>
                </a:cubicBezTo>
                <a:cubicBezTo>
                  <a:pt x="162699" y="393675"/>
                  <a:pt x="152519" y="383605"/>
                  <a:pt x="152519" y="370312"/>
                </a:cubicBezTo>
                <a:lnTo>
                  <a:pt x="152519" y="280884"/>
                </a:lnTo>
                <a:cubicBezTo>
                  <a:pt x="152519" y="267994"/>
                  <a:pt x="162699" y="257520"/>
                  <a:pt x="175229" y="257520"/>
                </a:cubicBezTo>
                <a:close/>
                <a:moveTo>
                  <a:pt x="106409" y="257520"/>
                </a:moveTo>
                <a:cubicBezTo>
                  <a:pt x="110349" y="257520"/>
                  <a:pt x="113108" y="260743"/>
                  <a:pt x="113108" y="264368"/>
                </a:cubicBezTo>
                <a:lnTo>
                  <a:pt x="113108" y="386827"/>
                </a:lnTo>
                <a:cubicBezTo>
                  <a:pt x="113108" y="390856"/>
                  <a:pt x="110349" y="393675"/>
                  <a:pt x="106409" y="393675"/>
                </a:cubicBezTo>
                <a:cubicBezTo>
                  <a:pt x="102468" y="393675"/>
                  <a:pt x="99315" y="390856"/>
                  <a:pt x="99315" y="386827"/>
                </a:cubicBezTo>
                <a:lnTo>
                  <a:pt x="99315" y="264368"/>
                </a:lnTo>
                <a:cubicBezTo>
                  <a:pt x="99315" y="260743"/>
                  <a:pt x="102468" y="257520"/>
                  <a:pt x="106409" y="257520"/>
                </a:cubicBezTo>
                <a:close/>
                <a:moveTo>
                  <a:pt x="36895" y="257520"/>
                </a:moveTo>
                <a:cubicBezTo>
                  <a:pt x="49985" y="257520"/>
                  <a:pt x="59902" y="267994"/>
                  <a:pt x="59902" y="280884"/>
                </a:cubicBezTo>
                <a:lnTo>
                  <a:pt x="59902" y="370312"/>
                </a:lnTo>
                <a:cubicBezTo>
                  <a:pt x="59902" y="383605"/>
                  <a:pt x="49985" y="393675"/>
                  <a:pt x="36895" y="393675"/>
                </a:cubicBezTo>
                <a:cubicBezTo>
                  <a:pt x="33324" y="393675"/>
                  <a:pt x="30151" y="390856"/>
                  <a:pt x="30151" y="386827"/>
                </a:cubicBezTo>
                <a:cubicBezTo>
                  <a:pt x="30151" y="382799"/>
                  <a:pt x="33324" y="379577"/>
                  <a:pt x="36895" y="379577"/>
                </a:cubicBezTo>
                <a:cubicBezTo>
                  <a:pt x="42051" y="379577"/>
                  <a:pt x="46415" y="375548"/>
                  <a:pt x="46415" y="370312"/>
                </a:cubicBezTo>
                <a:lnTo>
                  <a:pt x="46415" y="280884"/>
                </a:lnTo>
                <a:cubicBezTo>
                  <a:pt x="46415" y="276050"/>
                  <a:pt x="42051" y="272022"/>
                  <a:pt x="36895" y="272022"/>
                </a:cubicBezTo>
                <a:cubicBezTo>
                  <a:pt x="33324" y="272022"/>
                  <a:pt x="30151" y="268397"/>
                  <a:pt x="30151" y="264368"/>
                </a:cubicBezTo>
                <a:cubicBezTo>
                  <a:pt x="30151" y="260743"/>
                  <a:pt x="33324" y="257520"/>
                  <a:pt x="36895" y="257520"/>
                </a:cubicBezTo>
                <a:close/>
                <a:moveTo>
                  <a:pt x="335415" y="227372"/>
                </a:moveTo>
                <a:lnTo>
                  <a:pt x="364701" y="227372"/>
                </a:lnTo>
                <a:cubicBezTo>
                  <a:pt x="368768" y="227372"/>
                  <a:pt x="372022" y="230130"/>
                  <a:pt x="372022" y="234071"/>
                </a:cubicBezTo>
                <a:cubicBezTo>
                  <a:pt x="372022" y="238012"/>
                  <a:pt x="368768" y="241165"/>
                  <a:pt x="364701" y="241165"/>
                </a:cubicBezTo>
                <a:lnTo>
                  <a:pt x="335415" y="241165"/>
                </a:lnTo>
                <a:cubicBezTo>
                  <a:pt x="331754" y="241165"/>
                  <a:pt x="328093" y="238012"/>
                  <a:pt x="328093" y="234071"/>
                </a:cubicBezTo>
                <a:cubicBezTo>
                  <a:pt x="328093" y="230130"/>
                  <a:pt x="331754" y="227372"/>
                  <a:pt x="335415" y="227372"/>
                </a:cubicBezTo>
                <a:close/>
                <a:moveTo>
                  <a:pt x="49782" y="213185"/>
                </a:moveTo>
                <a:lnTo>
                  <a:pt x="161263" y="213185"/>
                </a:lnTo>
                <a:cubicBezTo>
                  <a:pt x="165273" y="213185"/>
                  <a:pt x="168080" y="216337"/>
                  <a:pt x="168080" y="220278"/>
                </a:cubicBezTo>
                <a:cubicBezTo>
                  <a:pt x="168080" y="224219"/>
                  <a:pt x="165273" y="226978"/>
                  <a:pt x="161263" y="226978"/>
                </a:cubicBezTo>
                <a:lnTo>
                  <a:pt x="49782" y="226978"/>
                </a:lnTo>
                <a:cubicBezTo>
                  <a:pt x="45772" y="226978"/>
                  <a:pt x="42564" y="224219"/>
                  <a:pt x="42564" y="220278"/>
                </a:cubicBezTo>
                <a:cubicBezTo>
                  <a:pt x="42564" y="216337"/>
                  <a:pt x="45772" y="213185"/>
                  <a:pt x="49782" y="213185"/>
                </a:cubicBezTo>
                <a:close/>
                <a:moveTo>
                  <a:pt x="292841" y="162567"/>
                </a:moveTo>
                <a:lnTo>
                  <a:pt x="292841" y="211233"/>
                </a:lnTo>
                <a:cubicBezTo>
                  <a:pt x="292841" y="214450"/>
                  <a:pt x="294442" y="217668"/>
                  <a:pt x="297243" y="219276"/>
                </a:cubicBezTo>
                <a:lnTo>
                  <a:pt x="311248" y="228527"/>
                </a:lnTo>
                <a:cubicBezTo>
                  <a:pt x="313248" y="230136"/>
                  <a:pt x="314449" y="232147"/>
                  <a:pt x="314449" y="234560"/>
                </a:cubicBezTo>
                <a:cubicBezTo>
                  <a:pt x="314449" y="236973"/>
                  <a:pt x="313248" y="238984"/>
                  <a:pt x="311248" y="240191"/>
                </a:cubicBezTo>
                <a:lnTo>
                  <a:pt x="297243" y="250245"/>
                </a:lnTo>
                <a:cubicBezTo>
                  <a:pt x="294442" y="251854"/>
                  <a:pt x="292841" y="255072"/>
                  <a:pt x="292841" y="257888"/>
                </a:cubicBezTo>
                <a:lnTo>
                  <a:pt x="292841" y="407504"/>
                </a:lnTo>
                <a:lnTo>
                  <a:pt x="407282" y="407504"/>
                </a:lnTo>
                <a:lnTo>
                  <a:pt x="407282" y="257888"/>
                </a:lnTo>
                <a:cubicBezTo>
                  <a:pt x="407282" y="255072"/>
                  <a:pt x="406081" y="251854"/>
                  <a:pt x="403280" y="250245"/>
                </a:cubicBezTo>
                <a:lnTo>
                  <a:pt x="388875" y="240191"/>
                </a:lnTo>
                <a:cubicBezTo>
                  <a:pt x="387275" y="238984"/>
                  <a:pt x="386074" y="236973"/>
                  <a:pt x="386074" y="234560"/>
                </a:cubicBezTo>
                <a:cubicBezTo>
                  <a:pt x="386074" y="232147"/>
                  <a:pt x="387275" y="230136"/>
                  <a:pt x="388875" y="228527"/>
                </a:cubicBezTo>
                <a:lnTo>
                  <a:pt x="403280" y="219276"/>
                </a:lnTo>
                <a:cubicBezTo>
                  <a:pt x="406081" y="217668"/>
                  <a:pt x="407282" y="214450"/>
                  <a:pt x="407282" y="211233"/>
                </a:cubicBezTo>
                <a:lnTo>
                  <a:pt x="407282" y="162567"/>
                </a:lnTo>
                <a:close/>
                <a:moveTo>
                  <a:pt x="14107" y="143571"/>
                </a:moveTo>
                <a:lnTo>
                  <a:pt x="14107" y="195779"/>
                </a:lnTo>
                <a:cubicBezTo>
                  <a:pt x="14510" y="196582"/>
                  <a:pt x="17735" y="200196"/>
                  <a:pt x="25393" y="203811"/>
                </a:cubicBezTo>
                <a:cubicBezTo>
                  <a:pt x="27811" y="205015"/>
                  <a:pt x="29826" y="207425"/>
                  <a:pt x="29423" y="210638"/>
                </a:cubicBezTo>
                <a:lnTo>
                  <a:pt x="29020" y="230316"/>
                </a:lnTo>
                <a:cubicBezTo>
                  <a:pt x="29020" y="233127"/>
                  <a:pt x="27408" y="235537"/>
                  <a:pt x="24990" y="236741"/>
                </a:cubicBezTo>
                <a:cubicBezTo>
                  <a:pt x="17332" y="240356"/>
                  <a:pt x="14107" y="243970"/>
                  <a:pt x="14107" y="244773"/>
                </a:cubicBezTo>
                <a:lnTo>
                  <a:pt x="14107" y="414649"/>
                </a:lnTo>
                <a:lnTo>
                  <a:pt x="198709" y="414649"/>
                </a:lnTo>
                <a:lnTo>
                  <a:pt x="198709" y="244773"/>
                </a:lnTo>
                <a:cubicBezTo>
                  <a:pt x="198306" y="243970"/>
                  <a:pt x="194678" y="240356"/>
                  <a:pt x="187423" y="236340"/>
                </a:cubicBezTo>
                <a:cubicBezTo>
                  <a:pt x="184602" y="235135"/>
                  <a:pt x="182990" y="232725"/>
                  <a:pt x="182990" y="230316"/>
                </a:cubicBezTo>
                <a:lnTo>
                  <a:pt x="182990" y="210236"/>
                </a:lnTo>
                <a:cubicBezTo>
                  <a:pt x="182990" y="207425"/>
                  <a:pt x="184602" y="205015"/>
                  <a:pt x="187423" y="203811"/>
                </a:cubicBezTo>
                <a:cubicBezTo>
                  <a:pt x="194678" y="200196"/>
                  <a:pt x="198306" y="196582"/>
                  <a:pt x="198709" y="195377"/>
                </a:cubicBezTo>
                <a:lnTo>
                  <a:pt x="198709" y="143571"/>
                </a:lnTo>
                <a:close/>
                <a:moveTo>
                  <a:pt x="324853" y="105054"/>
                </a:moveTo>
                <a:cubicBezTo>
                  <a:pt x="320851" y="105054"/>
                  <a:pt x="317650" y="107064"/>
                  <a:pt x="316049" y="110282"/>
                </a:cubicBezTo>
                <a:lnTo>
                  <a:pt x="297243" y="148490"/>
                </a:lnTo>
                <a:lnTo>
                  <a:pt x="402880" y="148490"/>
                </a:lnTo>
                <a:lnTo>
                  <a:pt x="384074" y="110282"/>
                </a:lnTo>
                <a:cubicBezTo>
                  <a:pt x="382473" y="107064"/>
                  <a:pt x="378872" y="105054"/>
                  <a:pt x="375270" y="105054"/>
                </a:cubicBezTo>
                <a:lnTo>
                  <a:pt x="371669" y="105054"/>
                </a:lnTo>
                <a:lnTo>
                  <a:pt x="328454" y="105054"/>
                </a:lnTo>
                <a:close/>
                <a:moveTo>
                  <a:pt x="67311" y="82930"/>
                </a:moveTo>
                <a:cubicBezTo>
                  <a:pt x="59653" y="82930"/>
                  <a:pt x="52801" y="85741"/>
                  <a:pt x="49576" y="89757"/>
                </a:cubicBezTo>
                <a:lnTo>
                  <a:pt x="20959" y="129114"/>
                </a:lnTo>
                <a:lnTo>
                  <a:pt x="191454" y="129114"/>
                </a:lnTo>
                <a:lnTo>
                  <a:pt x="162837" y="89757"/>
                </a:lnTo>
                <a:cubicBezTo>
                  <a:pt x="160015" y="85741"/>
                  <a:pt x="152760" y="82930"/>
                  <a:pt x="145102" y="82930"/>
                </a:cubicBezTo>
                <a:close/>
                <a:moveTo>
                  <a:pt x="335656" y="70063"/>
                </a:moveTo>
                <a:lnTo>
                  <a:pt x="335656" y="90575"/>
                </a:lnTo>
                <a:lnTo>
                  <a:pt x="364467" y="90575"/>
                </a:lnTo>
                <a:lnTo>
                  <a:pt x="364467" y="70063"/>
                </a:lnTo>
                <a:cubicBezTo>
                  <a:pt x="354863" y="68856"/>
                  <a:pt x="345260" y="68856"/>
                  <a:pt x="335656" y="70063"/>
                </a:cubicBezTo>
                <a:close/>
                <a:moveTo>
                  <a:pt x="319651" y="58801"/>
                </a:moveTo>
                <a:cubicBezTo>
                  <a:pt x="339658" y="53573"/>
                  <a:pt x="360465" y="53573"/>
                  <a:pt x="380472" y="58801"/>
                </a:cubicBezTo>
                <a:cubicBezTo>
                  <a:pt x="384474" y="60008"/>
                  <a:pt x="386474" y="63628"/>
                  <a:pt x="385274" y="67650"/>
                </a:cubicBezTo>
                <a:cubicBezTo>
                  <a:pt x="384874" y="70867"/>
                  <a:pt x="382073" y="72878"/>
                  <a:pt x="378872" y="72878"/>
                </a:cubicBezTo>
                <a:lnTo>
                  <a:pt x="378872" y="90977"/>
                </a:lnTo>
                <a:cubicBezTo>
                  <a:pt x="386474" y="92183"/>
                  <a:pt x="393277" y="97010"/>
                  <a:pt x="396878" y="104249"/>
                </a:cubicBezTo>
                <a:lnTo>
                  <a:pt x="418886" y="148490"/>
                </a:lnTo>
                <a:cubicBezTo>
                  <a:pt x="420887" y="152110"/>
                  <a:pt x="421687" y="155730"/>
                  <a:pt x="421687" y="159752"/>
                </a:cubicBezTo>
                <a:lnTo>
                  <a:pt x="421687" y="211233"/>
                </a:lnTo>
                <a:cubicBezTo>
                  <a:pt x="421687" y="219276"/>
                  <a:pt x="417686" y="226918"/>
                  <a:pt x="410883" y="231342"/>
                </a:cubicBezTo>
                <a:lnTo>
                  <a:pt x="406081" y="234560"/>
                </a:lnTo>
                <a:lnTo>
                  <a:pt x="410883" y="237777"/>
                </a:lnTo>
                <a:cubicBezTo>
                  <a:pt x="417686" y="242604"/>
                  <a:pt x="421687" y="250245"/>
                  <a:pt x="421687" y="257888"/>
                </a:cubicBezTo>
                <a:lnTo>
                  <a:pt x="421687" y="433244"/>
                </a:lnTo>
                <a:cubicBezTo>
                  <a:pt x="421687" y="450940"/>
                  <a:pt x="407282" y="464615"/>
                  <a:pt x="390076" y="464615"/>
                </a:cubicBezTo>
                <a:lnTo>
                  <a:pt x="310047" y="464615"/>
                </a:lnTo>
                <a:cubicBezTo>
                  <a:pt x="292841" y="464615"/>
                  <a:pt x="278436" y="450940"/>
                  <a:pt x="278436" y="433244"/>
                </a:cubicBezTo>
                <a:lnTo>
                  <a:pt x="278436" y="257888"/>
                </a:lnTo>
                <a:cubicBezTo>
                  <a:pt x="278436" y="250245"/>
                  <a:pt x="282838" y="242604"/>
                  <a:pt x="289240" y="237777"/>
                </a:cubicBezTo>
                <a:lnTo>
                  <a:pt x="294042" y="234560"/>
                </a:lnTo>
                <a:lnTo>
                  <a:pt x="289240" y="231342"/>
                </a:lnTo>
                <a:cubicBezTo>
                  <a:pt x="282838" y="226918"/>
                  <a:pt x="278436" y="219276"/>
                  <a:pt x="278436" y="211233"/>
                </a:cubicBezTo>
                <a:lnTo>
                  <a:pt x="278436" y="159752"/>
                </a:lnTo>
                <a:cubicBezTo>
                  <a:pt x="278436" y="155730"/>
                  <a:pt x="279236" y="152110"/>
                  <a:pt x="281237" y="148490"/>
                </a:cubicBezTo>
                <a:lnTo>
                  <a:pt x="303245" y="104249"/>
                </a:lnTo>
                <a:cubicBezTo>
                  <a:pt x="306846" y="97010"/>
                  <a:pt x="313649" y="92183"/>
                  <a:pt x="321651" y="90977"/>
                </a:cubicBezTo>
                <a:lnTo>
                  <a:pt x="321651" y="72878"/>
                </a:lnTo>
                <a:cubicBezTo>
                  <a:pt x="321251" y="72878"/>
                  <a:pt x="321251" y="72878"/>
                  <a:pt x="321251" y="72878"/>
                </a:cubicBezTo>
                <a:cubicBezTo>
                  <a:pt x="318450" y="72878"/>
                  <a:pt x="315649" y="70867"/>
                  <a:pt x="314849" y="67650"/>
                </a:cubicBezTo>
                <a:cubicBezTo>
                  <a:pt x="313649" y="63628"/>
                  <a:pt x="316049" y="60008"/>
                  <a:pt x="319651" y="58801"/>
                </a:cubicBezTo>
                <a:close/>
                <a:moveTo>
                  <a:pt x="71745" y="52409"/>
                </a:moveTo>
                <a:cubicBezTo>
                  <a:pt x="68923" y="52409"/>
                  <a:pt x="66908" y="54417"/>
                  <a:pt x="66908" y="57228"/>
                </a:cubicBezTo>
                <a:lnTo>
                  <a:pt x="66908" y="68473"/>
                </a:lnTo>
                <a:lnTo>
                  <a:pt x="67311" y="68473"/>
                </a:lnTo>
                <a:lnTo>
                  <a:pt x="143893" y="68473"/>
                </a:lnTo>
                <a:lnTo>
                  <a:pt x="143893" y="57228"/>
                </a:lnTo>
                <a:cubicBezTo>
                  <a:pt x="143893" y="54417"/>
                  <a:pt x="141877" y="52409"/>
                  <a:pt x="139459" y="52409"/>
                </a:cubicBezTo>
                <a:lnTo>
                  <a:pt x="128173" y="52409"/>
                </a:lnTo>
                <a:lnTo>
                  <a:pt x="82627" y="52409"/>
                </a:lnTo>
                <a:close/>
                <a:moveTo>
                  <a:pt x="89479" y="15462"/>
                </a:moveTo>
                <a:lnTo>
                  <a:pt x="89479" y="37951"/>
                </a:lnTo>
                <a:lnTo>
                  <a:pt x="121321" y="37951"/>
                </a:lnTo>
                <a:lnTo>
                  <a:pt x="121321" y="15462"/>
                </a:lnTo>
                <a:cubicBezTo>
                  <a:pt x="110439" y="13855"/>
                  <a:pt x="100362" y="13855"/>
                  <a:pt x="89479" y="15462"/>
                </a:cubicBezTo>
                <a:close/>
                <a:moveTo>
                  <a:pt x="105602" y="0"/>
                </a:moveTo>
                <a:cubicBezTo>
                  <a:pt x="116384" y="0"/>
                  <a:pt x="127166" y="1406"/>
                  <a:pt x="137847" y="4217"/>
                </a:cubicBezTo>
                <a:cubicBezTo>
                  <a:pt x="141474" y="5422"/>
                  <a:pt x="143893" y="9036"/>
                  <a:pt x="142684" y="13052"/>
                </a:cubicBezTo>
                <a:cubicBezTo>
                  <a:pt x="142280" y="16265"/>
                  <a:pt x="139056" y="18273"/>
                  <a:pt x="135831" y="18273"/>
                </a:cubicBezTo>
                <a:lnTo>
                  <a:pt x="135428" y="18273"/>
                </a:lnTo>
                <a:lnTo>
                  <a:pt x="135428" y="37951"/>
                </a:lnTo>
                <a:lnTo>
                  <a:pt x="139459" y="37951"/>
                </a:lnTo>
                <a:cubicBezTo>
                  <a:pt x="149939" y="37951"/>
                  <a:pt x="158403" y="46385"/>
                  <a:pt x="158403" y="57228"/>
                </a:cubicBezTo>
                <a:lnTo>
                  <a:pt x="158403" y="70481"/>
                </a:lnTo>
                <a:cubicBezTo>
                  <a:pt x="165255" y="72488"/>
                  <a:pt x="170898" y="76504"/>
                  <a:pt x="174525" y="81324"/>
                </a:cubicBezTo>
                <a:lnTo>
                  <a:pt x="208382" y="128310"/>
                </a:lnTo>
                <a:cubicBezTo>
                  <a:pt x="208382" y="128712"/>
                  <a:pt x="208785" y="129114"/>
                  <a:pt x="209189" y="129114"/>
                </a:cubicBezTo>
                <a:lnTo>
                  <a:pt x="209592" y="129114"/>
                </a:lnTo>
                <a:lnTo>
                  <a:pt x="209592" y="129917"/>
                </a:lnTo>
                <a:cubicBezTo>
                  <a:pt x="211607" y="133531"/>
                  <a:pt x="212413" y="137146"/>
                  <a:pt x="212413" y="141161"/>
                </a:cubicBezTo>
                <a:lnTo>
                  <a:pt x="212413" y="195779"/>
                </a:lnTo>
                <a:cubicBezTo>
                  <a:pt x="212413" y="204212"/>
                  <a:pt x="204352" y="210638"/>
                  <a:pt x="197500" y="214654"/>
                </a:cubicBezTo>
                <a:lnTo>
                  <a:pt x="197500" y="225497"/>
                </a:lnTo>
                <a:cubicBezTo>
                  <a:pt x="204352" y="229513"/>
                  <a:pt x="212413" y="236340"/>
                  <a:pt x="212413" y="244773"/>
                </a:cubicBezTo>
                <a:lnTo>
                  <a:pt x="212413" y="429910"/>
                </a:lnTo>
                <a:cubicBezTo>
                  <a:pt x="212413" y="448785"/>
                  <a:pt x="193066" y="462841"/>
                  <a:pt x="167673" y="462841"/>
                </a:cubicBezTo>
                <a:lnTo>
                  <a:pt x="44740" y="462841"/>
                </a:lnTo>
                <a:cubicBezTo>
                  <a:pt x="19750" y="462841"/>
                  <a:pt x="0" y="448785"/>
                  <a:pt x="0" y="429910"/>
                </a:cubicBezTo>
                <a:lnTo>
                  <a:pt x="0" y="244773"/>
                </a:lnTo>
                <a:cubicBezTo>
                  <a:pt x="0" y="236340"/>
                  <a:pt x="7255" y="230316"/>
                  <a:pt x="14913" y="225898"/>
                </a:cubicBezTo>
                <a:lnTo>
                  <a:pt x="14913" y="214654"/>
                </a:lnTo>
                <a:cubicBezTo>
                  <a:pt x="8061" y="210638"/>
                  <a:pt x="0" y="204212"/>
                  <a:pt x="0" y="195779"/>
                </a:cubicBezTo>
                <a:lnTo>
                  <a:pt x="0" y="141161"/>
                </a:lnTo>
                <a:cubicBezTo>
                  <a:pt x="0" y="136342"/>
                  <a:pt x="1209" y="132326"/>
                  <a:pt x="4031" y="128310"/>
                </a:cubicBezTo>
                <a:lnTo>
                  <a:pt x="38291" y="81324"/>
                </a:lnTo>
                <a:cubicBezTo>
                  <a:pt x="41112" y="76906"/>
                  <a:pt x="46352" y="73292"/>
                  <a:pt x="52398" y="70882"/>
                </a:cubicBezTo>
                <a:lnTo>
                  <a:pt x="52398" y="57228"/>
                </a:lnTo>
                <a:cubicBezTo>
                  <a:pt x="52398" y="46385"/>
                  <a:pt x="60862" y="37951"/>
                  <a:pt x="71745" y="37951"/>
                </a:cubicBezTo>
                <a:lnTo>
                  <a:pt x="75372" y="37951"/>
                </a:lnTo>
                <a:lnTo>
                  <a:pt x="75372" y="18273"/>
                </a:lnTo>
                <a:cubicBezTo>
                  <a:pt x="72148" y="18675"/>
                  <a:pt x="68923" y="16265"/>
                  <a:pt x="68117" y="13052"/>
                </a:cubicBezTo>
                <a:cubicBezTo>
                  <a:pt x="66908" y="9036"/>
                  <a:pt x="69326" y="5422"/>
                  <a:pt x="73357" y="4217"/>
                </a:cubicBezTo>
                <a:cubicBezTo>
                  <a:pt x="84038" y="1406"/>
                  <a:pt x="94820" y="0"/>
                  <a:pt x="10560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4" name="Google Shape;24;p3"/>
          <p:cNvSpPr/>
          <p:nvPr/>
        </p:nvSpPr>
        <p:spPr>
          <a:xfrm>
            <a:off x="13836922" y="7767157"/>
            <a:ext cx="950957" cy="983272"/>
          </a:xfrm>
          <a:custGeom>
            <a:avLst/>
            <a:gdLst/>
            <a:ahLst/>
            <a:cxnLst/>
            <a:rect l="l" t="t" r="r" b="b"/>
            <a:pathLst>
              <a:path w="536462" h="554692" extrusionOk="0">
                <a:moveTo>
                  <a:pt x="408645" y="457552"/>
                </a:moveTo>
                <a:lnTo>
                  <a:pt x="435380" y="457552"/>
                </a:lnTo>
                <a:cubicBezTo>
                  <a:pt x="435779" y="457552"/>
                  <a:pt x="436577" y="457955"/>
                  <a:pt x="436976" y="457955"/>
                </a:cubicBezTo>
                <a:cubicBezTo>
                  <a:pt x="438971" y="458358"/>
                  <a:pt x="440169" y="458761"/>
                  <a:pt x="441366" y="459971"/>
                </a:cubicBezTo>
                <a:cubicBezTo>
                  <a:pt x="442962" y="461583"/>
                  <a:pt x="443760" y="463598"/>
                  <a:pt x="443760" y="465613"/>
                </a:cubicBezTo>
                <a:cubicBezTo>
                  <a:pt x="443760" y="467226"/>
                  <a:pt x="442962" y="469241"/>
                  <a:pt x="441765" y="470853"/>
                </a:cubicBezTo>
                <a:lnTo>
                  <a:pt x="431390" y="481333"/>
                </a:lnTo>
                <a:cubicBezTo>
                  <a:pt x="434183" y="482542"/>
                  <a:pt x="436577" y="484154"/>
                  <a:pt x="438971" y="486170"/>
                </a:cubicBezTo>
                <a:cubicBezTo>
                  <a:pt x="440967" y="488588"/>
                  <a:pt x="442962" y="491006"/>
                  <a:pt x="444159" y="493828"/>
                </a:cubicBezTo>
                <a:cubicBezTo>
                  <a:pt x="445356" y="497052"/>
                  <a:pt x="446154" y="500277"/>
                  <a:pt x="446154" y="503501"/>
                </a:cubicBezTo>
                <a:cubicBezTo>
                  <a:pt x="446154" y="506726"/>
                  <a:pt x="445755" y="510353"/>
                  <a:pt x="444159" y="513175"/>
                </a:cubicBezTo>
                <a:cubicBezTo>
                  <a:pt x="442962" y="515996"/>
                  <a:pt x="441366" y="518415"/>
                  <a:pt x="438971" y="520833"/>
                </a:cubicBezTo>
                <a:cubicBezTo>
                  <a:pt x="436976" y="522848"/>
                  <a:pt x="434183" y="524864"/>
                  <a:pt x="431390" y="526073"/>
                </a:cubicBezTo>
                <a:cubicBezTo>
                  <a:pt x="428597" y="527282"/>
                  <a:pt x="425404" y="528088"/>
                  <a:pt x="421813" y="528088"/>
                </a:cubicBezTo>
                <a:cubicBezTo>
                  <a:pt x="419419" y="528088"/>
                  <a:pt x="417025" y="527685"/>
                  <a:pt x="414630" y="526879"/>
                </a:cubicBezTo>
                <a:cubicBezTo>
                  <a:pt x="412236" y="526476"/>
                  <a:pt x="410640" y="525670"/>
                  <a:pt x="408246" y="524057"/>
                </a:cubicBezTo>
                <a:cubicBezTo>
                  <a:pt x="406251" y="522848"/>
                  <a:pt x="404655" y="521639"/>
                  <a:pt x="403058" y="520027"/>
                </a:cubicBezTo>
                <a:cubicBezTo>
                  <a:pt x="401462" y="518415"/>
                  <a:pt x="399866" y="516802"/>
                  <a:pt x="399467" y="514384"/>
                </a:cubicBezTo>
                <a:cubicBezTo>
                  <a:pt x="399068" y="513175"/>
                  <a:pt x="398669" y="511966"/>
                  <a:pt x="399068" y="510756"/>
                </a:cubicBezTo>
                <a:cubicBezTo>
                  <a:pt x="399068" y="509547"/>
                  <a:pt x="399866" y="508338"/>
                  <a:pt x="399866" y="507532"/>
                </a:cubicBezTo>
                <a:cubicBezTo>
                  <a:pt x="400664" y="506726"/>
                  <a:pt x="401462" y="505517"/>
                  <a:pt x="402260" y="505114"/>
                </a:cubicBezTo>
                <a:cubicBezTo>
                  <a:pt x="403458" y="504307"/>
                  <a:pt x="404655" y="503904"/>
                  <a:pt x="405852" y="503904"/>
                </a:cubicBezTo>
                <a:cubicBezTo>
                  <a:pt x="408246" y="503904"/>
                  <a:pt x="409443" y="504710"/>
                  <a:pt x="411039" y="506323"/>
                </a:cubicBezTo>
                <a:cubicBezTo>
                  <a:pt x="412236" y="506726"/>
                  <a:pt x="412635" y="507935"/>
                  <a:pt x="413433" y="508338"/>
                </a:cubicBezTo>
                <a:cubicBezTo>
                  <a:pt x="413832" y="509144"/>
                  <a:pt x="414630" y="509950"/>
                  <a:pt x="415029" y="510756"/>
                </a:cubicBezTo>
                <a:cubicBezTo>
                  <a:pt x="415828" y="511563"/>
                  <a:pt x="416626" y="511966"/>
                  <a:pt x="417424" y="512369"/>
                </a:cubicBezTo>
                <a:cubicBezTo>
                  <a:pt x="418222" y="513175"/>
                  <a:pt x="419818" y="513175"/>
                  <a:pt x="421813" y="513175"/>
                </a:cubicBezTo>
                <a:cubicBezTo>
                  <a:pt x="424606" y="513175"/>
                  <a:pt x="427000" y="511966"/>
                  <a:pt x="428996" y="510756"/>
                </a:cubicBezTo>
                <a:cubicBezTo>
                  <a:pt x="430592" y="508338"/>
                  <a:pt x="431789" y="506323"/>
                  <a:pt x="431789" y="503501"/>
                </a:cubicBezTo>
                <a:cubicBezTo>
                  <a:pt x="431789" y="500680"/>
                  <a:pt x="430592" y="498261"/>
                  <a:pt x="428996" y="496649"/>
                </a:cubicBezTo>
                <a:cubicBezTo>
                  <a:pt x="427000" y="494634"/>
                  <a:pt x="424606" y="493828"/>
                  <a:pt x="421813" y="493828"/>
                </a:cubicBezTo>
                <a:lnTo>
                  <a:pt x="418222" y="493828"/>
                </a:lnTo>
                <a:cubicBezTo>
                  <a:pt x="417823" y="494231"/>
                  <a:pt x="417424" y="494231"/>
                  <a:pt x="417025" y="494231"/>
                </a:cubicBezTo>
                <a:cubicBezTo>
                  <a:pt x="416626" y="494231"/>
                  <a:pt x="416227" y="494231"/>
                  <a:pt x="415828" y="493828"/>
                </a:cubicBezTo>
                <a:cubicBezTo>
                  <a:pt x="414630" y="493828"/>
                  <a:pt x="413034" y="493022"/>
                  <a:pt x="411837" y="491812"/>
                </a:cubicBezTo>
                <a:cubicBezTo>
                  <a:pt x="410241" y="490200"/>
                  <a:pt x="409443" y="488588"/>
                  <a:pt x="409443" y="486573"/>
                </a:cubicBezTo>
                <a:cubicBezTo>
                  <a:pt x="409443" y="484557"/>
                  <a:pt x="410241" y="482945"/>
                  <a:pt x="411837" y="481333"/>
                </a:cubicBezTo>
                <a:lnTo>
                  <a:pt x="420616" y="472465"/>
                </a:lnTo>
                <a:lnTo>
                  <a:pt x="408645" y="472465"/>
                </a:lnTo>
                <a:cubicBezTo>
                  <a:pt x="407049" y="472465"/>
                  <a:pt x="405054" y="472062"/>
                  <a:pt x="403458" y="470450"/>
                </a:cubicBezTo>
                <a:cubicBezTo>
                  <a:pt x="402260" y="468838"/>
                  <a:pt x="401462" y="467226"/>
                  <a:pt x="401462" y="465210"/>
                </a:cubicBezTo>
                <a:cubicBezTo>
                  <a:pt x="401462" y="463195"/>
                  <a:pt x="402260" y="461180"/>
                  <a:pt x="403458" y="459567"/>
                </a:cubicBezTo>
                <a:cubicBezTo>
                  <a:pt x="405054" y="458358"/>
                  <a:pt x="407049" y="457552"/>
                  <a:pt x="408645" y="457552"/>
                </a:cubicBezTo>
                <a:close/>
                <a:moveTo>
                  <a:pt x="455901" y="455056"/>
                </a:moveTo>
                <a:cubicBezTo>
                  <a:pt x="455495" y="455056"/>
                  <a:pt x="454275" y="455455"/>
                  <a:pt x="453869" y="455853"/>
                </a:cubicBezTo>
                <a:cubicBezTo>
                  <a:pt x="453056" y="456649"/>
                  <a:pt x="453056" y="457047"/>
                  <a:pt x="453056" y="457843"/>
                </a:cubicBezTo>
                <a:cubicBezTo>
                  <a:pt x="453056" y="459038"/>
                  <a:pt x="453056" y="459834"/>
                  <a:pt x="453869" y="460232"/>
                </a:cubicBezTo>
                <a:cubicBezTo>
                  <a:pt x="454275" y="461029"/>
                  <a:pt x="455495" y="461427"/>
                  <a:pt x="455901" y="461427"/>
                </a:cubicBezTo>
                <a:cubicBezTo>
                  <a:pt x="456714" y="461427"/>
                  <a:pt x="457933" y="461029"/>
                  <a:pt x="458340" y="460232"/>
                </a:cubicBezTo>
                <a:cubicBezTo>
                  <a:pt x="458746" y="459436"/>
                  <a:pt x="459559" y="459038"/>
                  <a:pt x="459559" y="457843"/>
                </a:cubicBezTo>
                <a:cubicBezTo>
                  <a:pt x="459559" y="457445"/>
                  <a:pt x="458746" y="456649"/>
                  <a:pt x="458340" y="455853"/>
                </a:cubicBezTo>
                <a:cubicBezTo>
                  <a:pt x="457933" y="455455"/>
                  <a:pt x="456714" y="455056"/>
                  <a:pt x="455901" y="455056"/>
                </a:cubicBezTo>
                <a:close/>
                <a:moveTo>
                  <a:pt x="456308" y="448686"/>
                </a:moveTo>
                <a:cubicBezTo>
                  <a:pt x="458746" y="448686"/>
                  <a:pt x="460778" y="449482"/>
                  <a:pt x="462811" y="451871"/>
                </a:cubicBezTo>
                <a:cubicBezTo>
                  <a:pt x="464436" y="453464"/>
                  <a:pt x="465656" y="455455"/>
                  <a:pt x="465656" y="457843"/>
                </a:cubicBezTo>
                <a:cubicBezTo>
                  <a:pt x="465656" y="460630"/>
                  <a:pt x="464436" y="463019"/>
                  <a:pt x="462811" y="464612"/>
                </a:cubicBezTo>
                <a:cubicBezTo>
                  <a:pt x="460778" y="466603"/>
                  <a:pt x="458746" y="467797"/>
                  <a:pt x="456308" y="467797"/>
                </a:cubicBezTo>
                <a:cubicBezTo>
                  <a:pt x="453056" y="467399"/>
                  <a:pt x="451024" y="466603"/>
                  <a:pt x="449398" y="465010"/>
                </a:cubicBezTo>
                <a:cubicBezTo>
                  <a:pt x="447366" y="463019"/>
                  <a:pt x="446553" y="460630"/>
                  <a:pt x="446553" y="457843"/>
                </a:cubicBezTo>
                <a:cubicBezTo>
                  <a:pt x="446553" y="455455"/>
                  <a:pt x="447772" y="453066"/>
                  <a:pt x="449398" y="451473"/>
                </a:cubicBezTo>
                <a:cubicBezTo>
                  <a:pt x="451837" y="449482"/>
                  <a:pt x="453869" y="448686"/>
                  <a:pt x="456308" y="448686"/>
                </a:cubicBezTo>
                <a:close/>
                <a:moveTo>
                  <a:pt x="96454" y="445138"/>
                </a:moveTo>
                <a:cubicBezTo>
                  <a:pt x="101694" y="445138"/>
                  <a:pt x="105724" y="445940"/>
                  <a:pt x="108949" y="446741"/>
                </a:cubicBezTo>
                <a:cubicBezTo>
                  <a:pt x="112576" y="447944"/>
                  <a:pt x="115801" y="449547"/>
                  <a:pt x="118622" y="451951"/>
                </a:cubicBezTo>
                <a:cubicBezTo>
                  <a:pt x="121444" y="453955"/>
                  <a:pt x="123056" y="456761"/>
                  <a:pt x="125071" y="459967"/>
                </a:cubicBezTo>
                <a:cubicBezTo>
                  <a:pt x="126684" y="462773"/>
                  <a:pt x="127893" y="466380"/>
                  <a:pt x="127893" y="470388"/>
                </a:cubicBezTo>
                <a:cubicBezTo>
                  <a:pt x="127893" y="476399"/>
                  <a:pt x="125071" y="481209"/>
                  <a:pt x="119832" y="484816"/>
                </a:cubicBezTo>
                <a:lnTo>
                  <a:pt x="104112" y="496038"/>
                </a:lnTo>
                <a:lnTo>
                  <a:pt x="119026" y="496038"/>
                </a:lnTo>
                <a:cubicBezTo>
                  <a:pt x="121444" y="496038"/>
                  <a:pt x="123862" y="497240"/>
                  <a:pt x="125475" y="498843"/>
                </a:cubicBezTo>
                <a:cubicBezTo>
                  <a:pt x="127893" y="500847"/>
                  <a:pt x="128699" y="502851"/>
                  <a:pt x="128699" y="505657"/>
                </a:cubicBezTo>
                <a:cubicBezTo>
                  <a:pt x="128699" y="508061"/>
                  <a:pt x="127893" y="510867"/>
                  <a:pt x="125475" y="512470"/>
                </a:cubicBezTo>
                <a:cubicBezTo>
                  <a:pt x="123862" y="514474"/>
                  <a:pt x="121444" y="515676"/>
                  <a:pt x="119026" y="515676"/>
                </a:cubicBezTo>
                <a:lnTo>
                  <a:pt x="76704" y="515676"/>
                </a:lnTo>
                <a:cubicBezTo>
                  <a:pt x="75091" y="515276"/>
                  <a:pt x="73076" y="514875"/>
                  <a:pt x="71867" y="513672"/>
                </a:cubicBezTo>
                <a:cubicBezTo>
                  <a:pt x="70255" y="512871"/>
                  <a:pt x="69045" y="512069"/>
                  <a:pt x="68239" y="510466"/>
                </a:cubicBezTo>
                <a:cubicBezTo>
                  <a:pt x="67030" y="508863"/>
                  <a:pt x="67030" y="506859"/>
                  <a:pt x="67030" y="504454"/>
                </a:cubicBezTo>
                <a:cubicBezTo>
                  <a:pt x="67030" y="502050"/>
                  <a:pt x="68642" y="499645"/>
                  <a:pt x="71867" y="497240"/>
                </a:cubicBezTo>
                <a:lnTo>
                  <a:pt x="104112" y="473995"/>
                </a:lnTo>
                <a:cubicBezTo>
                  <a:pt x="105321" y="472792"/>
                  <a:pt x="106530" y="471590"/>
                  <a:pt x="106530" y="469987"/>
                </a:cubicBezTo>
                <a:cubicBezTo>
                  <a:pt x="106530" y="467582"/>
                  <a:pt x="105321" y="466380"/>
                  <a:pt x="104112" y="465177"/>
                </a:cubicBezTo>
                <a:cubicBezTo>
                  <a:pt x="102500" y="463975"/>
                  <a:pt x="100485" y="463574"/>
                  <a:pt x="97663" y="463574"/>
                </a:cubicBezTo>
                <a:cubicBezTo>
                  <a:pt x="94842" y="463574"/>
                  <a:pt x="92826" y="464376"/>
                  <a:pt x="90408" y="465979"/>
                </a:cubicBezTo>
                <a:cubicBezTo>
                  <a:pt x="88796" y="467582"/>
                  <a:pt x="86780" y="468784"/>
                  <a:pt x="85571" y="471189"/>
                </a:cubicBezTo>
                <a:cubicBezTo>
                  <a:pt x="84765" y="472792"/>
                  <a:pt x="83556" y="473995"/>
                  <a:pt x="81944" y="475197"/>
                </a:cubicBezTo>
                <a:cubicBezTo>
                  <a:pt x="80734" y="476399"/>
                  <a:pt x="79122" y="476800"/>
                  <a:pt x="76704" y="476800"/>
                </a:cubicBezTo>
                <a:cubicBezTo>
                  <a:pt x="74285" y="476800"/>
                  <a:pt x="71867" y="475999"/>
                  <a:pt x="69852" y="473995"/>
                </a:cubicBezTo>
                <a:cubicBezTo>
                  <a:pt x="68239" y="471991"/>
                  <a:pt x="67030" y="469987"/>
                  <a:pt x="67030" y="467181"/>
                </a:cubicBezTo>
                <a:cubicBezTo>
                  <a:pt x="67030" y="464777"/>
                  <a:pt x="68239" y="461570"/>
                  <a:pt x="70255" y="458765"/>
                </a:cubicBezTo>
                <a:cubicBezTo>
                  <a:pt x="72270" y="455158"/>
                  <a:pt x="75494" y="452753"/>
                  <a:pt x="79525" y="450348"/>
                </a:cubicBezTo>
                <a:cubicBezTo>
                  <a:pt x="83153" y="447944"/>
                  <a:pt x="86780" y="446741"/>
                  <a:pt x="89199" y="446340"/>
                </a:cubicBezTo>
                <a:cubicBezTo>
                  <a:pt x="92020" y="445539"/>
                  <a:pt x="94439" y="445138"/>
                  <a:pt x="96454" y="445138"/>
                </a:cubicBezTo>
                <a:close/>
                <a:moveTo>
                  <a:pt x="131356" y="442774"/>
                </a:moveTo>
                <a:cubicBezTo>
                  <a:pt x="130950" y="442774"/>
                  <a:pt x="129730" y="443181"/>
                  <a:pt x="129324" y="443587"/>
                </a:cubicBezTo>
                <a:cubicBezTo>
                  <a:pt x="128511" y="443993"/>
                  <a:pt x="128511" y="444806"/>
                  <a:pt x="128511" y="445619"/>
                </a:cubicBezTo>
                <a:cubicBezTo>
                  <a:pt x="128511" y="446839"/>
                  <a:pt x="128511" y="447651"/>
                  <a:pt x="129324" y="448058"/>
                </a:cubicBezTo>
                <a:cubicBezTo>
                  <a:pt x="129730" y="448464"/>
                  <a:pt x="130543" y="448871"/>
                  <a:pt x="131356" y="448871"/>
                </a:cubicBezTo>
                <a:cubicBezTo>
                  <a:pt x="132169" y="448871"/>
                  <a:pt x="132982" y="448464"/>
                  <a:pt x="133388" y="448058"/>
                </a:cubicBezTo>
                <a:cubicBezTo>
                  <a:pt x="134201" y="447245"/>
                  <a:pt x="134608" y="446839"/>
                  <a:pt x="134608" y="445619"/>
                </a:cubicBezTo>
                <a:cubicBezTo>
                  <a:pt x="134608" y="444806"/>
                  <a:pt x="134201" y="444400"/>
                  <a:pt x="133388" y="443587"/>
                </a:cubicBezTo>
                <a:cubicBezTo>
                  <a:pt x="132982" y="443181"/>
                  <a:pt x="132169" y="442774"/>
                  <a:pt x="131356" y="442774"/>
                </a:cubicBezTo>
                <a:close/>
                <a:moveTo>
                  <a:pt x="357878" y="438046"/>
                </a:moveTo>
                <a:lnTo>
                  <a:pt x="357878" y="538734"/>
                </a:lnTo>
                <a:lnTo>
                  <a:pt x="490254" y="538734"/>
                </a:lnTo>
                <a:cubicBezTo>
                  <a:pt x="491458" y="538734"/>
                  <a:pt x="492260" y="537535"/>
                  <a:pt x="492260" y="536336"/>
                </a:cubicBezTo>
                <a:lnTo>
                  <a:pt x="492260" y="448435"/>
                </a:lnTo>
                <a:cubicBezTo>
                  <a:pt x="492260" y="442841"/>
                  <a:pt x="487446" y="438046"/>
                  <a:pt x="481830" y="438046"/>
                </a:cubicBezTo>
                <a:close/>
                <a:moveTo>
                  <a:pt x="131763" y="436271"/>
                </a:moveTo>
                <a:cubicBezTo>
                  <a:pt x="134201" y="436271"/>
                  <a:pt x="136233" y="437084"/>
                  <a:pt x="138266" y="439116"/>
                </a:cubicBezTo>
                <a:cubicBezTo>
                  <a:pt x="139891" y="441148"/>
                  <a:pt x="141111" y="443181"/>
                  <a:pt x="141111" y="445619"/>
                </a:cubicBezTo>
                <a:cubicBezTo>
                  <a:pt x="141111" y="448464"/>
                  <a:pt x="139891" y="450903"/>
                  <a:pt x="138266" y="452529"/>
                </a:cubicBezTo>
                <a:cubicBezTo>
                  <a:pt x="136233" y="454561"/>
                  <a:pt x="134201" y="455374"/>
                  <a:pt x="131763" y="455374"/>
                </a:cubicBezTo>
                <a:cubicBezTo>
                  <a:pt x="128918" y="455374"/>
                  <a:pt x="126479" y="454561"/>
                  <a:pt x="124853" y="452529"/>
                </a:cubicBezTo>
                <a:cubicBezTo>
                  <a:pt x="122821" y="450903"/>
                  <a:pt x="122008" y="448464"/>
                  <a:pt x="122008" y="445619"/>
                </a:cubicBezTo>
                <a:cubicBezTo>
                  <a:pt x="122008" y="442774"/>
                  <a:pt x="123227" y="440742"/>
                  <a:pt x="124853" y="439116"/>
                </a:cubicBezTo>
                <a:cubicBezTo>
                  <a:pt x="126885" y="437084"/>
                  <a:pt x="129324" y="436271"/>
                  <a:pt x="131763" y="436271"/>
                </a:cubicBezTo>
                <a:close/>
                <a:moveTo>
                  <a:pt x="45168" y="413217"/>
                </a:moveTo>
                <a:cubicBezTo>
                  <a:pt x="39535" y="413217"/>
                  <a:pt x="35109" y="418014"/>
                  <a:pt x="35109" y="423610"/>
                </a:cubicBezTo>
                <a:lnTo>
                  <a:pt x="35109" y="536336"/>
                </a:lnTo>
                <a:cubicBezTo>
                  <a:pt x="35109" y="537535"/>
                  <a:pt x="36316" y="538734"/>
                  <a:pt x="37121" y="538734"/>
                </a:cubicBezTo>
                <a:lnTo>
                  <a:pt x="169490" y="538734"/>
                </a:lnTo>
                <a:lnTo>
                  <a:pt x="169490" y="413217"/>
                </a:lnTo>
                <a:close/>
                <a:moveTo>
                  <a:pt x="265836" y="377747"/>
                </a:moveTo>
                <a:cubicBezTo>
                  <a:pt x="268691" y="377747"/>
                  <a:pt x="271955" y="378547"/>
                  <a:pt x="273994" y="380946"/>
                </a:cubicBezTo>
                <a:cubicBezTo>
                  <a:pt x="276442" y="383346"/>
                  <a:pt x="277665" y="386145"/>
                  <a:pt x="277665" y="389344"/>
                </a:cubicBezTo>
                <a:lnTo>
                  <a:pt x="277665" y="448131"/>
                </a:lnTo>
                <a:cubicBezTo>
                  <a:pt x="277665" y="451330"/>
                  <a:pt x="276442" y="453729"/>
                  <a:pt x="274402" y="456129"/>
                </a:cubicBezTo>
                <a:cubicBezTo>
                  <a:pt x="272363" y="458128"/>
                  <a:pt x="269915" y="458928"/>
                  <a:pt x="266652" y="458928"/>
                </a:cubicBezTo>
                <a:lnTo>
                  <a:pt x="264612" y="458928"/>
                </a:lnTo>
                <a:cubicBezTo>
                  <a:pt x="261349" y="458928"/>
                  <a:pt x="258902" y="458128"/>
                  <a:pt x="256862" y="456129"/>
                </a:cubicBezTo>
                <a:cubicBezTo>
                  <a:pt x="254823" y="453729"/>
                  <a:pt x="253599" y="451330"/>
                  <a:pt x="253599" y="448131"/>
                </a:cubicBezTo>
                <a:lnTo>
                  <a:pt x="253599" y="408540"/>
                </a:lnTo>
                <a:cubicBezTo>
                  <a:pt x="251152" y="409740"/>
                  <a:pt x="248704" y="409740"/>
                  <a:pt x="245849" y="408940"/>
                </a:cubicBezTo>
                <a:cubicBezTo>
                  <a:pt x="242586" y="408540"/>
                  <a:pt x="240954" y="406540"/>
                  <a:pt x="239323" y="403741"/>
                </a:cubicBezTo>
                <a:cubicBezTo>
                  <a:pt x="237691" y="401342"/>
                  <a:pt x="237283" y="398942"/>
                  <a:pt x="238099" y="395743"/>
                </a:cubicBezTo>
                <a:cubicBezTo>
                  <a:pt x="238915" y="392544"/>
                  <a:pt x="240138" y="390144"/>
                  <a:pt x="243402" y="388945"/>
                </a:cubicBezTo>
                <a:cubicBezTo>
                  <a:pt x="255231" y="381346"/>
                  <a:pt x="262573" y="377747"/>
                  <a:pt x="265836" y="377747"/>
                </a:cubicBezTo>
                <a:close/>
                <a:moveTo>
                  <a:pt x="437170" y="375974"/>
                </a:moveTo>
                <a:lnTo>
                  <a:pt x="435968" y="400922"/>
                </a:lnTo>
                <a:cubicBezTo>
                  <a:pt x="435167" y="410982"/>
                  <a:pt x="428760" y="419834"/>
                  <a:pt x="419950" y="423456"/>
                </a:cubicBezTo>
                <a:lnTo>
                  <a:pt x="456792" y="423456"/>
                </a:lnTo>
                <a:cubicBezTo>
                  <a:pt x="448382" y="419834"/>
                  <a:pt x="441975" y="412189"/>
                  <a:pt x="440774" y="402532"/>
                </a:cubicBezTo>
                <a:close/>
                <a:moveTo>
                  <a:pt x="292736" y="374518"/>
                </a:moveTo>
                <a:cubicBezTo>
                  <a:pt x="291913" y="374518"/>
                  <a:pt x="291090" y="374930"/>
                  <a:pt x="290266" y="375753"/>
                </a:cubicBezTo>
                <a:cubicBezTo>
                  <a:pt x="289443" y="376577"/>
                  <a:pt x="289031" y="376988"/>
                  <a:pt x="289031" y="378223"/>
                </a:cubicBezTo>
                <a:cubicBezTo>
                  <a:pt x="289031" y="379458"/>
                  <a:pt x="289031" y="380282"/>
                  <a:pt x="290266" y="381105"/>
                </a:cubicBezTo>
                <a:cubicBezTo>
                  <a:pt x="291090" y="381517"/>
                  <a:pt x="291913" y="381929"/>
                  <a:pt x="292736" y="381929"/>
                </a:cubicBezTo>
                <a:cubicBezTo>
                  <a:pt x="293971" y="381929"/>
                  <a:pt x="294795" y="381517"/>
                  <a:pt x="295207" y="381105"/>
                </a:cubicBezTo>
                <a:cubicBezTo>
                  <a:pt x="296442" y="380282"/>
                  <a:pt x="296442" y="379047"/>
                  <a:pt x="296442" y="378223"/>
                </a:cubicBezTo>
                <a:cubicBezTo>
                  <a:pt x="296442" y="377400"/>
                  <a:pt x="296442" y="376577"/>
                  <a:pt x="295207" y="375753"/>
                </a:cubicBezTo>
                <a:cubicBezTo>
                  <a:pt x="294795" y="374930"/>
                  <a:pt x="293971" y="374518"/>
                  <a:pt x="292736" y="374518"/>
                </a:cubicBezTo>
                <a:close/>
                <a:moveTo>
                  <a:pt x="293148" y="367108"/>
                </a:moveTo>
                <a:cubicBezTo>
                  <a:pt x="296030" y="367108"/>
                  <a:pt x="298912" y="368343"/>
                  <a:pt x="300970" y="370402"/>
                </a:cubicBezTo>
                <a:cubicBezTo>
                  <a:pt x="303028" y="372872"/>
                  <a:pt x="304263" y="375342"/>
                  <a:pt x="304263" y="378223"/>
                </a:cubicBezTo>
                <a:cubicBezTo>
                  <a:pt x="304263" y="381517"/>
                  <a:pt x="303028" y="383987"/>
                  <a:pt x="300970" y="386457"/>
                </a:cubicBezTo>
                <a:cubicBezTo>
                  <a:pt x="298912" y="388515"/>
                  <a:pt x="296030" y="389750"/>
                  <a:pt x="293148" y="389750"/>
                </a:cubicBezTo>
                <a:cubicBezTo>
                  <a:pt x="289855" y="389339"/>
                  <a:pt x="286973" y="388515"/>
                  <a:pt x="284915" y="386457"/>
                </a:cubicBezTo>
                <a:cubicBezTo>
                  <a:pt x="282444" y="384399"/>
                  <a:pt x="281621" y="381517"/>
                  <a:pt x="281621" y="377812"/>
                </a:cubicBezTo>
                <a:cubicBezTo>
                  <a:pt x="281621" y="374930"/>
                  <a:pt x="282444" y="372460"/>
                  <a:pt x="285326" y="370402"/>
                </a:cubicBezTo>
                <a:cubicBezTo>
                  <a:pt x="287796" y="367931"/>
                  <a:pt x="290266" y="367108"/>
                  <a:pt x="293148" y="367108"/>
                </a:cubicBezTo>
                <a:close/>
                <a:moveTo>
                  <a:pt x="97149" y="358238"/>
                </a:moveTo>
                <a:lnTo>
                  <a:pt x="91082" y="385032"/>
                </a:lnTo>
                <a:cubicBezTo>
                  <a:pt x="89869" y="390630"/>
                  <a:pt x="87038" y="395029"/>
                  <a:pt x="82993" y="398628"/>
                </a:cubicBezTo>
                <a:lnTo>
                  <a:pt x="105643" y="398628"/>
                </a:lnTo>
                <a:cubicBezTo>
                  <a:pt x="100385" y="393829"/>
                  <a:pt x="97149" y="387031"/>
                  <a:pt x="97149" y="379433"/>
                </a:cubicBezTo>
                <a:close/>
                <a:moveTo>
                  <a:pt x="194974" y="336957"/>
                </a:moveTo>
                <a:cubicBezTo>
                  <a:pt x="188922" y="336957"/>
                  <a:pt x="184080" y="341803"/>
                  <a:pt x="184080" y="347457"/>
                </a:cubicBezTo>
                <a:lnTo>
                  <a:pt x="184080" y="406421"/>
                </a:lnTo>
                <a:lnTo>
                  <a:pt x="184080" y="540502"/>
                </a:lnTo>
                <a:lnTo>
                  <a:pt x="345063" y="540502"/>
                </a:lnTo>
                <a:lnTo>
                  <a:pt x="345063" y="431460"/>
                </a:lnTo>
                <a:lnTo>
                  <a:pt x="345063" y="347457"/>
                </a:lnTo>
                <a:cubicBezTo>
                  <a:pt x="345063" y="341803"/>
                  <a:pt x="340625" y="336957"/>
                  <a:pt x="334573" y="336957"/>
                </a:cubicBezTo>
                <a:close/>
                <a:moveTo>
                  <a:pt x="266561" y="253606"/>
                </a:moveTo>
                <a:lnTo>
                  <a:pt x="256500" y="311178"/>
                </a:lnTo>
                <a:cubicBezTo>
                  <a:pt x="255727" y="315576"/>
                  <a:pt x="253792" y="319574"/>
                  <a:pt x="251470" y="322372"/>
                </a:cubicBezTo>
                <a:lnTo>
                  <a:pt x="272365" y="322372"/>
                </a:lnTo>
                <a:cubicBezTo>
                  <a:pt x="268883" y="317974"/>
                  <a:pt x="266561" y="311977"/>
                  <a:pt x="266561" y="305581"/>
                </a:cubicBezTo>
                <a:close/>
                <a:moveTo>
                  <a:pt x="72007" y="190566"/>
                </a:moveTo>
                <a:cubicBezTo>
                  <a:pt x="62377" y="189761"/>
                  <a:pt x="56760" y="192175"/>
                  <a:pt x="54753" y="197404"/>
                </a:cubicBezTo>
                <a:cubicBezTo>
                  <a:pt x="45525" y="222345"/>
                  <a:pt x="35895" y="248894"/>
                  <a:pt x="17037" y="269812"/>
                </a:cubicBezTo>
                <a:cubicBezTo>
                  <a:pt x="15031" y="271823"/>
                  <a:pt x="13827" y="275444"/>
                  <a:pt x="13827" y="278260"/>
                </a:cubicBezTo>
                <a:cubicBezTo>
                  <a:pt x="14228" y="281478"/>
                  <a:pt x="15432" y="284294"/>
                  <a:pt x="17840" y="286305"/>
                </a:cubicBezTo>
                <a:cubicBezTo>
                  <a:pt x="19846" y="288316"/>
                  <a:pt x="21852" y="289121"/>
                  <a:pt x="24259" y="289523"/>
                </a:cubicBezTo>
                <a:cubicBezTo>
                  <a:pt x="28272" y="290328"/>
                  <a:pt x="32284" y="288719"/>
                  <a:pt x="35093" y="285501"/>
                </a:cubicBezTo>
                <a:cubicBezTo>
                  <a:pt x="43920" y="275444"/>
                  <a:pt x="49537" y="263376"/>
                  <a:pt x="55957" y="249699"/>
                </a:cubicBezTo>
                <a:cubicBezTo>
                  <a:pt x="57161" y="246481"/>
                  <a:pt x="58364" y="243263"/>
                  <a:pt x="59969" y="240044"/>
                </a:cubicBezTo>
                <a:cubicBezTo>
                  <a:pt x="61173" y="237631"/>
                  <a:pt x="63581" y="236022"/>
                  <a:pt x="66389" y="235619"/>
                </a:cubicBezTo>
                <a:cubicBezTo>
                  <a:pt x="66389" y="235619"/>
                  <a:pt x="66389" y="235619"/>
                  <a:pt x="66790" y="235619"/>
                </a:cubicBezTo>
                <a:cubicBezTo>
                  <a:pt x="67593" y="235619"/>
                  <a:pt x="68395" y="236022"/>
                  <a:pt x="69198" y="236424"/>
                </a:cubicBezTo>
                <a:lnTo>
                  <a:pt x="69599" y="236424"/>
                </a:lnTo>
                <a:cubicBezTo>
                  <a:pt x="69599" y="236424"/>
                  <a:pt x="69599" y="236424"/>
                  <a:pt x="69599" y="236826"/>
                </a:cubicBezTo>
                <a:cubicBezTo>
                  <a:pt x="69599" y="236826"/>
                  <a:pt x="69599" y="236826"/>
                  <a:pt x="70000" y="236826"/>
                </a:cubicBezTo>
                <a:cubicBezTo>
                  <a:pt x="72007" y="238033"/>
                  <a:pt x="74013" y="240044"/>
                  <a:pt x="74013" y="242860"/>
                </a:cubicBezTo>
                <a:cubicBezTo>
                  <a:pt x="74013" y="249297"/>
                  <a:pt x="74414" y="272226"/>
                  <a:pt x="74815" y="283891"/>
                </a:cubicBezTo>
                <a:cubicBezTo>
                  <a:pt x="75216" y="284294"/>
                  <a:pt x="74815" y="285098"/>
                  <a:pt x="74414" y="285903"/>
                </a:cubicBezTo>
                <a:lnTo>
                  <a:pt x="54753" y="378022"/>
                </a:lnTo>
                <a:cubicBezTo>
                  <a:pt x="53951" y="380838"/>
                  <a:pt x="54753" y="384056"/>
                  <a:pt x="56358" y="386872"/>
                </a:cubicBezTo>
                <a:cubicBezTo>
                  <a:pt x="57963" y="389285"/>
                  <a:pt x="60772" y="391297"/>
                  <a:pt x="63581" y="391699"/>
                </a:cubicBezTo>
                <a:cubicBezTo>
                  <a:pt x="70000" y="393308"/>
                  <a:pt x="76821" y="389285"/>
                  <a:pt x="78025" y="382849"/>
                </a:cubicBezTo>
                <a:lnTo>
                  <a:pt x="98087" y="291534"/>
                </a:lnTo>
                <a:cubicBezTo>
                  <a:pt x="98488" y="287914"/>
                  <a:pt x="101698" y="285501"/>
                  <a:pt x="105309" y="285903"/>
                </a:cubicBezTo>
                <a:cubicBezTo>
                  <a:pt x="108920" y="286305"/>
                  <a:pt x="111729" y="289523"/>
                  <a:pt x="111729" y="293144"/>
                </a:cubicBezTo>
                <a:lnTo>
                  <a:pt x="111729" y="380435"/>
                </a:lnTo>
                <a:cubicBezTo>
                  <a:pt x="111729" y="386872"/>
                  <a:pt x="117346" y="392101"/>
                  <a:pt x="123766" y="392101"/>
                </a:cubicBezTo>
                <a:cubicBezTo>
                  <a:pt x="130186" y="392101"/>
                  <a:pt x="135803" y="386872"/>
                  <a:pt x="135803" y="380435"/>
                </a:cubicBezTo>
                <a:lnTo>
                  <a:pt x="136606" y="283891"/>
                </a:lnTo>
                <a:cubicBezTo>
                  <a:pt x="136205" y="272628"/>
                  <a:pt x="135803" y="260158"/>
                  <a:pt x="135402" y="246883"/>
                </a:cubicBezTo>
                <a:cubicBezTo>
                  <a:pt x="135402" y="242860"/>
                  <a:pt x="138612" y="239240"/>
                  <a:pt x="142624" y="239240"/>
                </a:cubicBezTo>
                <a:cubicBezTo>
                  <a:pt x="146637" y="239240"/>
                  <a:pt x="149847" y="242860"/>
                  <a:pt x="149847" y="246481"/>
                </a:cubicBezTo>
                <a:cubicBezTo>
                  <a:pt x="149847" y="249297"/>
                  <a:pt x="149847" y="251710"/>
                  <a:pt x="149847" y="254124"/>
                </a:cubicBezTo>
                <a:cubicBezTo>
                  <a:pt x="155063" y="266594"/>
                  <a:pt x="161081" y="277053"/>
                  <a:pt x="168304" y="286305"/>
                </a:cubicBezTo>
                <a:cubicBezTo>
                  <a:pt x="170711" y="289121"/>
                  <a:pt x="174322" y="291132"/>
                  <a:pt x="178335" y="290730"/>
                </a:cubicBezTo>
                <a:cubicBezTo>
                  <a:pt x="180742" y="290730"/>
                  <a:pt x="182748" y="289925"/>
                  <a:pt x="184353" y="288316"/>
                </a:cubicBezTo>
                <a:cubicBezTo>
                  <a:pt x="189970" y="284294"/>
                  <a:pt x="190773" y="276651"/>
                  <a:pt x="186761" y="271421"/>
                </a:cubicBezTo>
                <a:cubicBezTo>
                  <a:pt x="171915" y="252112"/>
                  <a:pt x="164692" y="236022"/>
                  <a:pt x="155063" y="203036"/>
                </a:cubicBezTo>
                <a:cubicBezTo>
                  <a:pt x="153859" y="198209"/>
                  <a:pt x="149445" y="194991"/>
                  <a:pt x="143828" y="194991"/>
                </a:cubicBezTo>
                <a:close/>
                <a:moveTo>
                  <a:pt x="481389" y="147195"/>
                </a:moveTo>
                <a:cubicBezTo>
                  <a:pt x="481791" y="147999"/>
                  <a:pt x="481791" y="148401"/>
                  <a:pt x="481791" y="149204"/>
                </a:cubicBezTo>
                <a:cubicBezTo>
                  <a:pt x="481791" y="158045"/>
                  <a:pt x="478976" y="165680"/>
                  <a:pt x="474552" y="172913"/>
                </a:cubicBezTo>
                <a:cubicBezTo>
                  <a:pt x="480585" y="178941"/>
                  <a:pt x="488225" y="186978"/>
                  <a:pt x="494258" y="197426"/>
                </a:cubicBezTo>
                <a:cubicBezTo>
                  <a:pt x="495464" y="199033"/>
                  <a:pt x="495866" y="201444"/>
                  <a:pt x="495464" y="203052"/>
                </a:cubicBezTo>
                <a:cubicBezTo>
                  <a:pt x="494660" y="205061"/>
                  <a:pt x="493051" y="206668"/>
                  <a:pt x="491443" y="207472"/>
                </a:cubicBezTo>
                <a:cubicBezTo>
                  <a:pt x="486617" y="209883"/>
                  <a:pt x="479378" y="211892"/>
                  <a:pt x="470933" y="213499"/>
                </a:cubicBezTo>
                <a:cubicBezTo>
                  <a:pt x="470129" y="213499"/>
                  <a:pt x="468520" y="213901"/>
                  <a:pt x="401764" y="209079"/>
                </a:cubicBezTo>
                <a:cubicBezTo>
                  <a:pt x="398949" y="209079"/>
                  <a:pt x="387689" y="209481"/>
                  <a:pt x="385276" y="217518"/>
                </a:cubicBezTo>
                <a:lnTo>
                  <a:pt x="384069" y="220331"/>
                </a:lnTo>
                <a:cubicBezTo>
                  <a:pt x="376026" y="246049"/>
                  <a:pt x="367179" y="271767"/>
                  <a:pt x="349887" y="292663"/>
                </a:cubicBezTo>
                <a:cubicBezTo>
                  <a:pt x="345463" y="297887"/>
                  <a:pt x="346670" y="305120"/>
                  <a:pt x="351495" y="309540"/>
                </a:cubicBezTo>
                <a:cubicBezTo>
                  <a:pt x="353104" y="311148"/>
                  <a:pt x="355517" y="311951"/>
                  <a:pt x="357930" y="312353"/>
                </a:cubicBezTo>
                <a:cubicBezTo>
                  <a:pt x="361549" y="312755"/>
                  <a:pt x="365570" y="311148"/>
                  <a:pt x="367983" y="307933"/>
                </a:cubicBezTo>
                <a:cubicBezTo>
                  <a:pt x="376831" y="297887"/>
                  <a:pt x="390101" y="274580"/>
                  <a:pt x="390101" y="274178"/>
                </a:cubicBezTo>
                <a:cubicBezTo>
                  <a:pt x="392112" y="271365"/>
                  <a:pt x="395329" y="269758"/>
                  <a:pt x="398547" y="270561"/>
                </a:cubicBezTo>
                <a:cubicBezTo>
                  <a:pt x="401362" y="271767"/>
                  <a:pt x="403774" y="274580"/>
                  <a:pt x="403774" y="277393"/>
                </a:cubicBezTo>
                <a:cubicBezTo>
                  <a:pt x="403774" y="282617"/>
                  <a:pt x="403774" y="287439"/>
                  <a:pt x="404177" y="292663"/>
                </a:cubicBezTo>
                <a:cubicBezTo>
                  <a:pt x="404177" y="293065"/>
                  <a:pt x="404177" y="293065"/>
                  <a:pt x="404177" y="293868"/>
                </a:cubicBezTo>
                <a:cubicBezTo>
                  <a:pt x="403774" y="297485"/>
                  <a:pt x="400155" y="358967"/>
                  <a:pt x="397742" y="399553"/>
                </a:cubicBezTo>
                <a:cubicBezTo>
                  <a:pt x="397742" y="406385"/>
                  <a:pt x="402568" y="411609"/>
                  <a:pt x="409002" y="412011"/>
                </a:cubicBezTo>
                <a:lnTo>
                  <a:pt x="409807" y="412011"/>
                </a:lnTo>
                <a:cubicBezTo>
                  <a:pt x="416241" y="412011"/>
                  <a:pt x="421067" y="407188"/>
                  <a:pt x="421469" y="401161"/>
                </a:cubicBezTo>
                <a:lnTo>
                  <a:pt x="427099" y="305522"/>
                </a:lnTo>
                <a:cubicBezTo>
                  <a:pt x="427501" y="301905"/>
                  <a:pt x="429914" y="299092"/>
                  <a:pt x="433533" y="299092"/>
                </a:cubicBezTo>
                <a:lnTo>
                  <a:pt x="434740" y="299092"/>
                </a:lnTo>
                <a:cubicBezTo>
                  <a:pt x="438761" y="298690"/>
                  <a:pt x="441979" y="301503"/>
                  <a:pt x="442381" y="305120"/>
                </a:cubicBezTo>
                <a:lnTo>
                  <a:pt x="454445" y="401964"/>
                </a:lnTo>
                <a:cubicBezTo>
                  <a:pt x="455652" y="407992"/>
                  <a:pt x="461684" y="412814"/>
                  <a:pt x="468118" y="412011"/>
                </a:cubicBezTo>
                <a:cubicBezTo>
                  <a:pt x="471335" y="411609"/>
                  <a:pt x="474150" y="410403"/>
                  <a:pt x="475759" y="407590"/>
                </a:cubicBezTo>
                <a:cubicBezTo>
                  <a:pt x="478172" y="405179"/>
                  <a:pt x="478976" y="401964"/>
                  <a:pt x="478172" y="398750"/>
                </a:cubicBezTo>
                <a:lnTo>
                  <a:pt x="466509" y="304316"/>
                </a:lnTo>
                <a:cubicBezTo>
                  <a:pt x="466509" y="304316"/>
                  <a:pt x="466509" y="303914"/>
                  <a:pt x="466509" y="303513"/>
                </a:cubicBezTo>
                <a:lnTo>
                  <a:pt x="467314" y="244040"/>
                </a:lnTo>
                <a:cubicBezTo>
                  <a:pt x="467314" y="240825"/>
                  <a:pt x="469727" y="237610"/>
                  <a:pt x="473346" y="237208"/>
                </a:cubicBezTo>
                <a:cubicBezTo>
                  <a:pt x="486617" y="235199"/>
                  <a:pt x="509941" y="229573"/>
                  <a:pt x="517984" y="214705"/>
                </a:cubicBezTo>
                <a:cubicBezTo>
                  <a:pt x="522408" y="207070"/>
                  <a:pt x="522006" y="198631"/>
                  <a:pt x="517582" y="189791"/>
                </a:cubicBezTo>
                <a:cubicBezTo>
                  <a:pt x="505920" y="168091"/>
                  <a:pt x="487823" y="152017"/>
                  <a:pt x="481389" y="147195"/>
                </a:cubicBezTo>
                <a:close/>
                <a:moveTo>
                  <a:pt x="438167" y="120595"/>
                </a:moveTo>
                <a:cubicBezTo>
                  <a:pt x="421910" y="120595"/>
                  <a:pt x="409311" y="133511"/>
                  <a:pt x="409311" y="149655"/>
                </a:cubicBezTo>
                <a:cubicBezTo>
                  <a:pt x="409311" y="165396"/>
                  <a:pt x="421910" y="178716"/>
                  <a:pt x="438167" y="178716"/>
                </a:cubicBezTo>
                <a:cubicBezTo>
                  <a:pt x="454423" y="178716"/>
                  <a:pt x="467429" y="165396"/>
                  <a:pt x="467429" y="149655"/>
                </a:cubicBezTo>
                <a:cubicBezTo>
                  <a:pt x="467429" y="133511"/>
                  <a:pt x="454423" y="120595"/>
                  <a:pt x="438167" y="120595"/>
                </a:cubicBezTo>
                <a:close/>
                <a:moveTo>
                  <a:pt x="99959" y="100070"/>
                </a:moveTo>
                <a:cubicBezTo>
                  <a:pt x="97945" y="100070"/>
                  <a:pt x="95932" y="100070"/>
                  <a:pt x="93918" y="100471"/>
                </a:cubicBezTo>
                <a:cubicBezTo>
                  <a:pt x="86267" y="102481"/>
                  <a:pt x="80226" y="106903"/>
                  <a:pt x="75796" y="113335"/>
                </a:cubicBezTo>
                <a:cubicBezTo>
                  <a:pt x="71367" y="119767"/>
                  <a:pt x="70159" y="127405"/>
                  <a:pt x="72172" y="135042"/>
                </a:cubicBezTo>
                <a:cubicBezTo>
                  <a:pt x="75394" y="150720"/>
                  <a:pt x="91099" y="160368"/>
                  <a:pt x="106402" y="156750"/>
                </a:cubicBezTo>
                <a:cubicBezTo>
                  <a:pt x="114054" y="155544"/>
                  <a:pt x="120497" y="150720"/>
                  <a:pt x="124927" y="144288"/>
                </a:cubicBezTo>
                <a:cubicBezTo>
                  <a:pt x="128551" y="137856"/>
                  <a:pt x="130162" y="129817"/>
                  <a:pt x="128551" y="122581"/>
                </a:cubicBezTo>
                <a:cubicBezTo>
                  <a:pt x="125329" y="108913"/>
                  <a:pt x="113651" y="100070"/>
                  <a:pt x="99959" y="100070"/>
                </a:cubicBezTo>
                <a:close/>
                <a:moveTo>
                  <a:pt x="90697" y="86804"/>
                </a:moveTo>
                <a:cubicBezTo>
                  <a:pt x="113651" y="81578"/>
                  <a:pt x="137008" y="96050"/>
                  <a:pt x="142243" y="119365"/>
                </a:cubicBezTo>
                <a:cubicBezTo>
                  <a:pt x="144659" y="130621"/>
                  <a:pt x="143049" y="142278"/>
                  <a:pt x="136605" y="151926"/>
                </a:cubicBezTo>
                <a:cubicBezTo>
                  <a:pt x="130565" y="161573"/>
                  <a:pt x="120900" y="168407"/>
                  <a:pt x="109624" y="170819"/>
                </a:cubicBezTo>
                <a:cubicBezTo>
                  <a:pt x="106402" y="171623"/>
                  <a:pt x="103181" y="171623"/>
                  <a:pt x="99959" y="171623"/>
                </a:cubicBezTo>
                <a:cubicBezTo>
                  <a:pt x="80226" y="171623"/>
                  <a:pt x="62507" y="158358"/>
                  <a:pt x="58077" y="138258"/>
                </a:cubicBezTo>
                <a:cubicBezTo>
                  <a:pt x="52842" y="114943"/>
                  <a:pt x="67742" y="92030"/>
                  <a:pt x="90697" y="86804"/>
                </a:cubicBezTo>
                <a:close/>
                <a:moveTo>
                  <a:pt x="180583" y="65617"/>
                </a:moveTo>
                <a:cubicBezTo>
                  <a:pt x="176965" y="65617"/>
                  <a:pt x="174151" y="67226"/>
                  <a:pt x="171738" y="70041"/>
                </a:cubicBezTo>
                <a:cubicBezTo>
                  <a:pt x="169326" y="72856"/>
                  <a:pt x="168120" y="76074"/>
                  <a:pt x="169326" y="79291"/>
                </a:cubicBezTo>
                <a:cubicBezTo>
                  <a:pt x="175759" y="125541"/>
                  <a:pt x="218777" y="137204"/>
                  <a:pt x="236466" y="140019"/>
                </a:cubicBezTo>
                <a:cubicBezTo>
                  <a:pt x="240085" y="140823"/>
                  <a:pt x="242497" y="143638"/>
                  <a:pt x="242497" y="147258"/>
                </a:cubicBezTo>
                <a:cubicBezTo>
                  <a:pt x="242497" y="169780"/>
                  <a:pt x="240889" y="189084"/>
                  <a:pt x="237270" y="204769"/>
                </a:cubicBezTo>
                <a:cubicBezTo>
                  <a:pt x="237270" y="205171"/>
                  <a:pt x="237270" y="205171"/>
                  <a:pt x="237270" y="205573"/>
                </a:cubicBezTo>
                <a:lnTo>
                  <a:pt x="219179" y="304507"/>
                </a:lnTo>
                <a:cubicBezTo>
                  <a:pt x="217973" y="310942"/>
                  <a:pt x="221993" y="317779"/>
                  <a:pt x="228023" y="318985"/>
                </a:cubicBezTo>
                <a:cubicBezTo>
                  <a:pt x="234858" y="320594"/>
                  <a:pt x="241291" y="316170"/>
                  <a:pt x="242497" y="309333"/>
                </a:cubicBezTo>
                <a:lnTo>
                  <a:pt x="259784" y="215627"/>
                </a:lnTo>
                <a:cubicBezTo>
                  <a:pt x="259784" y="212812"/>
                  <a:pt x="261795" y="210399"/>
                  <a:pt x="264207" y="208790"/>
                </a:cubicBezTo>
                <a:cubicBezTo>
                  <a:pt x="267021" y="206779"/>
                  <a:pt x="269835" y="206377"/>
                  <a:pt x="272649" y="206779"/>
                </a:cubicBezTo>
                <a:cubicBezTo>
                  <a:pt x="277876" y="207986"/>
                  <a:pt x="281092" y="212812"/>
                  <a:pt x="281092" y="217638"/>
                </a:cubicBezTo>
                <a:lnTo>
                  <a:pt x="281092" y="306518"/>
                </a:lnTo>
                <a:cubicBezTo>
                  <a:pt x="281092" y="312953"/>
                  <a:pt x="285917" y="318583"/>
                  <a:pt x="291947" y="318985"/>
                </a:cubicBezTo>
                <a:cubicBezTo>
                  <a:pt x="295566" y="319387"/>
                  <a:pt x="298782" y="318181"/>
                  <a:pt x="301194" y="316170"/>
                </a:cubicBezTo>
                <a:cubicBezTo>
                  <a:pt x="303606" y="314159"/>
                  <a:pt x="305214" y="310942"/>
                  <a:pt x="305214" y="307322"/>
                </a:cubicBezTo>
                <a:lnTo>
                  <a:pt x="304410" y="164551"/>
                </a:lnTo>
                <a:lnTo>
                  <a:pt x="304008" y="147258"/>
                </a:lnTo>
                <a:cubicBezTo>
                  <a:pt x="304008" y="143638"/>
                  <a:pt x="305214" y="140019"/>
                  <a:pt x="305616" y="139215"/>
                </a:cubicBezTo>
                <a:cubicBezTo>
                  <a:pt x="306421" y="137204"/>
                  <a:pt x="308029" y="135595"/>
                  <a:pt x="310039" y="134791"/>
                </a:cubicBezTo>
                <a:cubicBezTo>
                  <a:pt x="312049" y="134388"/>
                  <a:pt x="314461" y="134791"/>
                  <a:pt x="316471" y="135997"/>
                </a:cubicBezTo>
                <a:lnTo>
                  <a:pt x="334563" y="149269"/>
                </a:lnTo>
                <a:cubicBezTo>
                  <a:pt x="337779" y="151682"/>
                  <a:pt x="338583" y="155704"/>
                  <a:pt x="336171" y="159323"/>
                </a:cubicBezTo>
                <a:cubicBezTo>
                  <a:pt x="333759" y="162138"/>
                  <a:pt x="329337" y="163345"/>
                  <a:pt x="326120" y="160530"/>
                </a:cubicBezTo>
                <a:lnTo>
                  <a:pt x="318482" y="155301"/>
                </a:lnTo>
                <a:lnTo>
                  <a:pt x="318884" y="164551"/>
                </a:lnTo>
                <a:lnTo>
                  <a:pt x="318884" y="191095"/>
                </a:lnTo>
                <a:cubicBezTo>
                  <a:pt x="319688" y="190693"/>
                  <a:pt x="320492" y="190290"/>
                  <a:pt x="320894" y="189486"/>
                </a:cubicBezTo>
                <a:cubicBezTo>
                  <a:pt x="336573" y="174606"/>
                  <a:pt x="354263" y="156508"/>
                  <a:pt x="357479" y="150878"/>
                </a:cubicBezTo>
                <a:cubicBezTo>
                  <a:pt x="357077" y="148062"/>
                  <a:pt x="355067" y="145649"/>
                  <a:pt x="351047" y="141628"/>
                </a:cubicBezTo>
                <a:lnTo>
                  <a:pt x="320894" y="110660"/>
                </a:lnTo>
                <a:cubicBezTo>
                  <a:pt x="318884" y="109856"/>
                  <a:pt x="312049" y="109454"/>
                  <a:pt x="306823" y="109856"/>
                </a:cubicBezTo>
                <a:lnTo>
                  <a:pt x="238878" y="115889"/>
                </a:lnTo>
                <a:cubicBezTo>
                  <a:pt x="238074" y="115889"/>
                  <a:pt x="237270" y="115889"/>
                  <a:pt x="236466" y="115889"/>
                </a:cubicBezTo>
                <a:cubicBezTo>
                  <a:pt x="211540" y="110660"/>
                  <a:pt x="196263" y="96987"/>
                  <a:pt x="192644" y="76476"/>
                </a:cubicBezTo>
                <a:cubicBezTo>
                  <a:pt x="191840" y="70443"/>
                  <a:pt x="186212" y="65617"/>
                  <a:pt x="180583" y="65617"/>
                </a:cubicBezTo>
                <a:close/>
                <a:moveTo>
                  <a:pt x="180425" y="51430"/>
                </a:moveTo>
                <a:cubicBezTo>
                  <a:pt x="193309" y="51430"/>
                  <a:pt x="204181" y="61487"/>
                  <a:pt x="206596" y="74361"/>
                </a:cubicBezTo>
                <a:cubicBezTo>
                  <a:pt x="209415" y="91659"/>
                  <a:pt x="225118" y="98498"/>
                  <a:pt x="238405" y="101314"/>
                </a:cubicBezTo>
                <a:lnTo>
                  <a:pt x="305645" y="95279"/>
                </a:lnTo>
                <a:cubicBezTo>
                  <a:pt x="309672" y="94877"/>
                  <a:pt x="322959" y="94877"/>
                  <a:pt x="329401" y="98900"/>
                </a:cubicBezTo>
                <a:cubicBezTo>
                  <a:pt x="329804" y="99302"/>
                  <a:pt x="330206" y="99705"/>
                  <a:pt x="330206" y="100107"/>
                </a:cubicBezTo>
                <a:lnTo>
                  <a:pt x="361210" y="131083"/>
                </a:lnTo>
                <a:cubicBezTo>
                  <a:pt x="366444" y="135911"/>
                  <a:pt x="371276" y="141945"/>
                  <a:pt x="372081" y="150795"/>
                </a:cubicBezTo>
                <a:cubicBezTo>
                  <a:pt x="372081" y="154416"/>
                  <a:pt x="372483" y="160450"/>
                  <a:pt x="330609" y="200277"/>
                </a:cubicBezTo>
                <a:cubicBezTo>
                  <a:pt x="330206" y="200277"/>
                  <a:pt x="330206" y="200277"/>
                  <a:pt x="330206" y="200679"/>
                </a:cubicBezTo>
                <a:cubicBezTo>
                  <a:pt x="326985" y="203093"/>
                  <a:pt x="322959" y="205104"/>
                  <a:pt x="318932" y="205506"/>
                </a:cubicBezTo>
                <a:lnTo>
                  <a:pt x="319335" y="307285"/>
                </a:lnTo>
                <a:cubicBezTo>
                  <a:pt x="319335" y="313319"/>
                  <a:pt x="317322" y="318951"/>
                  <a:pt x="313698" y="323377"/>
                </a:cubicBezTo>
                <a:lnTo>
                  <a:pt x="334233" y="323377"/>
                </a:lnTo>
                <a:cubicBezTo>
                  <a:pt x="347520" y="323377"/>
                  <a:pt x="358794" y="334641"/>
                  <a:pt x="358794" y="348318"/>
                </a:cubicBezTo>
                <a:lnTo>
                  <a:pt x="358794" y="424753"/>
                </a:lnTo>
                <a:lnTo>
                  <a:pt x="401071" y="424753"/>
                </a:lnTo>
                <a:cubicBezTo>
                  <a:pt x="391005" y="420730"/>
                  <a:pt x="383757" y="410673"/>
                  <a:pt x="384563" y="399409"/>
                </a:cubicBezTo>
                <a:cubicBezTo>
                  <a:pt x="387784" y="342686"/>
                  <a:pt x="389394" y="316135"/>
                  <a:pt x="390200" y="303262"/>
                </a:cubicBezTo>
                <a:cubicBezTo>
                  <a:pt x="386576" y="308492"/>
                  <a:pt x="383355" y="313722"/>
                  <a:pt x="380134" y="317342"/>
                </a:cubicBezTo>
                <a:cubicBezTo>
                  <a:pt x="374497" y="324181"/>
                  <a:pt x="366041" y="327399"/>
                  <a:pt x="357586" y="326595"/>
                </a:cubicBezTo>
                <a:cubicBezTo>
                  <a:pt x="352351" y="326193"/>
                  <a:pt x="347117" y="324181"/>
                  <a:pt x="343091" y="320561"/>
                </a:cubicBezTo>
                <a:cubicBezTo>
                  <a:pt x="332220" y="311308"/>
                  <a:pt x="330206" y="294412"/>
                  <a:pt x="339870" y="283550"/>
                </a:cubicBezTo>
                <a:cubicBezTo>
                  <a:pt x="355170" y="265045"/>
                  <a:pt x="363223" y="241310"/>
                  <a:pt x="371276" y="215966"/>
                </a:cubicBezTo>
                <a:lnTo>
                  <a:pt x="372483" y="213552"/>
                </a:lnTo>
                <a:cubicBezTo>
                  <a:pt x="376107" y="201483"/>
                  <a:pt x="388186" y="194644"/>
                  <a:pt x="403487" y="195047"/>
                </a:cubicBezTo>
                <a:cubicBezTo>
                  <a:pt x="426840" y="196656"/>
                  <a:pt x="465090" y="199070"/>
                  <a:pt x="470325" y="199070"/>
                </a:cubicBezTo>
                <a:cubicBezTo>
                  <a:pt x="472740" y="199070"/>
                  <a:pt x="475559" y="198265"/>
                  <a:pt x="478377" y="197461"/>
                </a:cubicBezTo>
                <a:cubicBezTo>
                  <a:pt x="473948" y="191426"/>
                  <a:pt x="469117" y="186599"/>
                  <a:pt x="465493" y="182978"/>
                </a:cubicBezTo>
                <a:cubicBezTo>
                  <a:pt x="458245" y="188610"/>
                  <a:pt x="449387" y="192231"/>
                  <a:pt x="439321" y="192231"/>
                </a:cubicBezTo>
                <a:cubicBezTo>
                  <a:pt x="415968" y="192231"/>
                  <a:pt x="396239" y="172921"/>
                  <a:pt x="396239" y="149186"/>
                </a:cubicBezTo>
                <a:cubicBezTo>
                  <a:pt x="396239" y="125049"/>
                  <a:pt x="415968" y="106141"/>
                  <a:pt x="439321" y="106141"/>
                </a:cubicBezTo>
                <a:cubicBezTo>
                  <a:pt x="455830" y="106141"/>
                  <a:pt x="470325" y="115394"/>
                  <a:pt x="477975" y="129072"/>
                </a:cubicBezTo>
                <a:cubicBezTo>
                  <a:pt x="481598" y="129876"/>
                  <a:pt x="485222" y="131485"/>
                  <a:pt x="488846" y="133899"/>
                </a:cubicBezTo>
                <a:cubicBezTo>
                  <a:pt x="491664" y="135911"/>
                  <a:pt x="516225" y="154416"/>
                  <a:pt x="531123" y="182978"/>
                </a:cubicBezTo>
                <a:cubicBezTo>
                  <a:pt x="537968" y="196254"/>
                  <a:pt x="538371" y="209931"/>
                  <a:pt x="531526" y="221598"/>
                </a:cubicBezTo>
                <a:cubicBezTo>
                  <a:pt x="522265" y="238896"/>
                  <a:pt x="500925" y="246942"/>
                  <a:pt x="482404" y="250562"/>
                </a:cubicBezTo>
                <a:lnTo>
                  <a:pt x="481598" y="303262"/>
                </a:lnTo>
                <a:lnTo>
                  <a:pt x="493678" y="397397"/>
                </a:lnTo>
                <a:cubicBezTo>
                  <a:pt x="494483" y="404236"/>
                  <a:pt x="492470" y="411075"/>
                  <a:pt x="488041" y="416707"/>
                </a:cubicBezTo>
                <a:cubicBezTo>
                  <a:pt x="485222" y="420328"/>
                  <a:pt x="481598" y="423144"/>
                  <a:pt x="477169" y="424753"/>
                </a:cubicBezTo>
                <a:lnTo>
                  <a:pt x="483209" y="424753"/>
                </a:lnTo>
                <a:cubicBezTo>
                  <a:pt x="496899" y="424753"/>
                  <a:pt x="508173" y="435615"/>
                  <a:pt x="508173" y="449695"/>
                </a:cubicBezTo>
                <a:lnTo>
                  <a:pt x="508173" y="538198"/>
                </a:lnTo>
                <a:cubicBezTo>
                  <a:pt x="508173" y="547451"/>
                  <a:pt x="500522" y="554692"/>
                  <a:pt x="491664" y="554692"/>
                </a:cubicBezTo>
                <a:lnTo>
                  <a:pt x="37488" y="554692"/>
                </a:lnTo>
                <a:cubicBezTo>
                  <a:pt x="28227" y="554692"/>
                  <a:pt x="20980" y="547451"/>
                  <a:pt x="20980" y="538198"/>
                </a:cubicBezTo>
                <a:lnTo>
                  <a:pt x="20980" y="424753"/>
                </a:lnTo>
                <a:cubicBezTo>
                  <a:pt x="20980" y="411075"/>
                  <a:pt x="31851" y="400213"/>
                  <a:pt x="45541" y="400213"/>
                </a:cubicBezTo>
                <a:lnTo>
                  <a:pt x="49165" y="400213"/>
                </a:lnTo>
                <a:cubicBezTo>
                  <a:pt x="47554" y="398604"/>
                  <a:pt x="45944" y="396995"/>
                  <a:pt x="44736" y="394984"/>
                </a:cubicBezTo>
                <a:cubicBezTo>
                  <a:pt x="41112" y="389352"/>
                  <a:pt x="39501" y="382110"/>
                  <a:pt x="41112" y="375272"/>
                </a:cubicBezTo>
                <a:lnTo>
                  <a:pt x="61244" y="284355"/>
                </a:lnTo>
                <a:cubicBezTo>
                  <a:pt x="60841" y="281136"/>
                  <a:pt x="60841" y="277516"/>
                  <a:pt x="60841" y="273493"/>
                </a:cubicBezTo>
                <a:cubicBezTo>
                  <a:pt x="56412" y="281539"/>
                  <a:pt x="51983" y="288780"/>
                  <a:pt x="45541" y="295619"/>
                </a:cubicBezTo>
                <a:cubicBezTo>
                  <a:pt x="40709" y="301251"/>
                  <a:pt x="33462" y="304469"/>
                  <a:pt x="26214" y="304469"/>
                </a:cubicBezTo>
                <a:cubicBezTo>
                  <a:pt x="25006" y="304469"/>
                  <a:pt x="23798" y="304469"/>
                  <a:pt x="22993" y="304469"/>
                </a:cubicBezTo>
                <a:cubicBezTo>
                  <a:pt x="17356" y="303262"/>
                  <a:pt x="12525" y="301251"/>
                  <a:pt x="8901" y="297630"/>
                </a:cubicBezTo>
                <a:cubicBezTo>
                  <a:pt x="3264" y="293205"/>
                  <a:pt x="445" y="286768"/>
                  <a:pt x="43" y="279527"/>
                </a:cubicBezTo>
                <a:cubicBezTo>
                  <a:pt x="-360" y="272286"/>
                  <a:pt x="2056" y="265849"/>
                  <a:pt x="6888" y="260620"/>
                </a:cubicBezTo>
                <a:cubicBezTo>
                  <a:pt x="23798" y="242114"/>
                  <a:pt x="32656" y="217977"/>
                  <a:pt x="41515" y="192633"/>
                </a:cubicBezTo>
                <a:cubicBezTo>
                  <a:pt x="45944" y="180967"/>
                  <a:pt x="57217" y="175335"/>
                  <a:pt x="73323" y="176542"/>
                </a:cubicBezTo>
                <a:lnTo>
                  <a:pt x="145395" y="180564"/>
                </a:lnTo>
                <a:cubicBezTo>
                  <a:pt x="145798" y="180564"/>
                  <a:pt x="145798" y="180564"/>
                  <a:pt x="145798" y="180564"/>
                </a:cubicBezTo>
                <a:cubicBezTo>
                  <a:pt x="157072" y="181369"/>
                  <a:pt x="166735" y="188610"/>
                  <a:pt x="169956" y="199472"/>
                </a:cubicBezTo>
                <a:cubicBezTo>
                  <a:pt x="178814" y="231253"/>
                  <a:pt x="185256" y="245333"/>
                  <a:pt x="198946" y="263436"/>
                </a:cubicBezTo>
                <a:cubicBezTo>
                  <a:pt x="207804" y="274700"/>
                  <a:pt x="205791" y="291194"/>
                  <a:pt x="194115" y="300044"/>
                </a:cubicBezTo>
                <a:cubicBezTo>
                  <a:pt x="190088" y="303262"/>
                  <a:pt x="185256" y="305274"/>
                  <a:pt x="180022" y="305676"/>
                </a:cubicBezTo>
                <a:cubicBezTo>
                  <a:pt x="179217" y="305676"/>
                  <a:pt x="178814" y="305676"/>
                  <a:pt x="178412" y="305676"/>
                </a:cubicBezTo>
                <a:cubicBezTo>
                  <a:pt x="170359" y="305676"/>
                  <a:pt x="162709" y="301653"/>
                  <a:pt x="157474" y="295216"/>
                </a:cubicBezTo>
                <a:cubicBezTo>
                  <a:pt x="155461" y="292803"/>
                  <a:pt x="153448" y="289987"/>
                  <a:pt x="151837" y="287171"/>
                </a:cubicBezTo>
                <a:lnTo>
                  <a:pt x="150630" y="380904"/>
                </a:lnTo>
                <a:cubicBezTo>
                  <a:pt x="150630" y="388547"/>
                  <a:pt x="147408" y="395386"/>
                  <a:pt x="142174" y="400213"/>
                </a:cubicBezTo>
                <a:lnTo>
                  <a:pt x="170359" y="400213"/>
                </a:lnTo>
                <a:lnTo>
                  <a:pt x="170359" y="348318"/>
                </a:lnTo>
                <a:cubicBezTo>
                  <a:pt x="170359" y="334641"/>
                  <a:pt x="181230" y="323377"/>
                  <a:pt x="194920" y="323377"/>
                </a:cubicBezTo>
                <a:lnTo>
                  <a:pt x="210220" y="323377"/>
                </a:lnTo>
                <a:cubicBezTo>
                  <a:pt x="205791" y="317744"/>
                  <a:pt x="203778" y="310101"/>
                  <a:pt x="205388" y="301653"/>
                </a:cubicBezTo>
                <a:lnTo>
                  <a:pt x="222702" y="204299"/>
                </a:lnTo>
                <a:cubicBezTo>
                  <a:pt x="222702" y="203897"/>
                  <a:pt x="222702" y="203093"/>
                  <a:pt x="223105" y="202690"/>
                </a:cubicBezTo>
                <a:cubicBezTo>
                  <a:pt x="226326" y="189415"/>
                  <a:pt x="227936" y="172921"/>
                  <a:pt x="228339" y="153209"/>
                </a:cubicBezTo>
                <a:cubicBezTo>
                  <a:pt x="207402" y="148381"/>
                  <a:pt x="162306" y="132692"/>
                  <a:pt x="154656" y="81199"/>
                </a:cubicBezTo>
                <a:cubicBezTo>
                  <a:pt x="153448" y="73958"/>
                  <a:pt x="155461" y="66315"/>
                  <a:pt x="160696" y="60683"/>
                </a:cubicBezTo>
                <a:cubicBezTo>
                  <a:pt x="165527" y="55051"/>
                  <a:pt x="172775" y="51832"/>
                  <a:pt x="180425" y="51430"/>
                </a:cubicBezTo>
                <a:close/>
                <a:moveTo>
                  <a:pt x="264570" y="14483"/>
                </a:moveTo>
                <a:cubicBezTo>
                  <a:pt x="248402" y="14483"/>
                  <a:pt x="235468" y="27357"/>
                  <a:pt x="235468" y="43047"/>
                </a:cubicBezTo>
                <a:cubicBezTo>
                  <a:pt x="235468" y="59139"/>
                  <a:pt x="248402" y="72416"/>
                  <a:pt x="264570" y="72416"/>
                </a:cubicBezTo>
                <a:cubicBezTo>
                  <a:pt x="280333" y="72416"/>
                  <a:pt x="293266" y="59139"/>
                  <a:pt x="293266" y="43047"/>
                </a:cubicBezTo>
                <a:cubicBezTo>
                  <a:pt x="293266" y="27357"/>
                  <a:pt x="280333" y="14483"/>
                  <a:pt x="264570" y="14483"/>
                </a:cubicBezTo>
                <a:close/>
                <a:moveTo>
                  <a:pt x="264570" y="0"/>
                </a:moveTo>
                <a:cubicBezTo>
                  <a:pt x="288416" y="0"/>
                  <a:pt x="307817" y="19713"/>
                  <a:pt x="307817" y="43047"/>
                </a:cubicBezTo>
                <a:cubicBezTo>
                  <a:pt x="307817" y="67186"/>
                  <a:pt x="288416" y="86497"/>
                  <a:pt x="264570" y="86497"/>
                </a:cubicBezTo>
                <a:cubicBezTo>
                  <a:pt x="240723" y="86497"/>
                  <a:pt x="221322" y="67186"/>
                  <a:pt x="221322" y="43047"/>
                </a:cubicBezTo>
                <a:cubicBezTo>
                  <a:pt x="221322" y="19713"/>
                  <a:pt x="240723" y="0"/>
                  <a:pt x="264570"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725">
              <a:solidFill>
                <a:schemeClr val="dk1"/>
              </a:solidFill>
              <a:latin typeface="Poppins"/>
              <a:ea typeface="Poppins"/>
              <a:cs typeface="Poppins"/>
              <a:sym typeface="Poppins"/>
            </a:endParaRPr>
          </a:p>
        </p:txBody>
      </p:sp>
      <p:sp>
        <p:nvSpPr>
          <p:cNvPr id="25" name="Google Shape;25;p3"/>
          <p:cNvSpPr/>
          <p:nvPr/>
        </p:nvSpPr>
        <p:spPr>
          <a:xfrm>
            <a:off x="13924795" y="4582160"/>
            <a:ext cx="778973" cy="1007050"/>
          </a:xfrm>
          <a:custGeom>
            <a:avLst/>
            <a:gdLst/>
            <a:ahLst/>
            <a:cxnLst/>
            <a:rect l="l" t="t" r="r" b="b"/>
            <a:pathLst>
              <a:path w="440264" h="569170" extrusionOk="0">
                <a:moveTo>
                  <a:pt x="25310" y="478385"/>
                </a:moveTo>
                <a:cubicBezTo>
                  <a:pt x="24105" y="478385"/>
                  <a:pt x="24105" y="478787"/>
                  <a:pt x="23703" y="478787"/>
                </a:cubicBezTo>
                <a:lnTo>
                  <a:pt x="14060" y="504898"/>
                </a:lnTo>
                <a:cubicBezTo>
                  <a:pt x="14060" y="504898"/>
                  <a:pt x="14864" y="506103"/>
                  <a:pt x="16471" y="506505"/>
                </a:cubicBezTo>
                <a:lnTo>
                  <a:pt x="149065" y="554709"/>
                </a:lnTo>
                <a:cubicBezTo>
                  <a:pt x="150270" y="555111"/>
                  <a:pt x="151476" y="554709"/>
                  <a:pt x="151476" y="554709"/>
                </a:cubicBezTo>
                <a:lnTo>
                  <a:pt x="161119" y="528598"/>
                </a:lnTo>
                <a:cubicBezTo>
                  <a:pt x="161119" y="528598"/>
                  <a:pt x="160315" y="527393"/>
                  <a:pt x="159110" y="526992"/>
                </a:cubicBezTo>
                <a:lnTo>
                  <a:pt x="26516" y="478787"/>
                </a:lnTo>
                <a:cubicBezTo>
                  <a:pt x="26114" y="478385"/>
                  <a:pt x="25310" y="478385"/>
                  <a:pt x="25310" y="478385"/>
                </a:cubicBezTo>
                <a:close/>
                <a:moveTo>
                  <a:pt x="59062" y="409292"/>
                </a:moveTo>
                <a:cubicBezTo>
                  <a:pt x="57856" y="408489"/>
                  <a:pt x="56249" y="408891"/>
                  <a:pt x="55044" y="410096"/>
                </a:cubicBezTo>
                <a:lnTo>
                  <a:pt x="52633" y="413711"/>
                </a:lnTo>
                <a:cubicBezTo>
                  <a:pt x="52231" y="414515"/>
                  <a:pt x="52231" y="415318"/>
                  <a:pt x="52231" y="415720"/>
                </a:cubicBezTo>
                <a:cubicBezTo>
                  <a:pt x="52231" y="416121"/>
                  <a:pt x="52633" y="416925"/>
                  <a:pt x="53436" y="417728"/>
                </a:cubicBezTo>
                <a:lnTo>
                  <a:pt x="69508" y="428976"/>
                </a:lnTo>
                <a:cubicBezTo>
                  <a:pt x="70312" y="429378"/>
                  <a:pt x="71116" y="429378"/>
                  <a:pt x="72321" y="429378"/>
                </a:cubicBezTo>
                <a:cubicBezTo>
                  <a:pt x="73526" y="429378"/>
                  <a:pt x="74330" y="428574"/>
                  <a:pt x="74732" y="428173"/>
                </a:cubicBezTo>
                <a:lnTo>
                  <a:pt x="76339" y="425762"/>
                </a:lnTo>
                <a:cubicBezTo>
                  <a:pt x="77143" y="424156"/>
                  <a:pt x="77143" y="421745"/>
                  <a:pt x="75134" y="420540"/>
                </a:cubicBezTo>
                <a:lnTo>
                  <a:pt x="69910" y="416523"/>
                </a:lnTo>
                <a:close/>
                <a:moveTo>
                  <a:pt x="77143" y="386395"/>
                </a:moveTo>
                <a:cubicBezTo>
                  <a:pt x="75134" y="384789"/>
                  <a:pt x="71919" y="385592"/>
                  <a:pt x="70312" y="387601"/>
                </a:cubicBezTo>
                <a:lnTo>
                  <a:pt x="67499" y="391618"/>
                </a:lnTo>
                <a:cubicBezTo>
                  <a:pt x="67098" y="392823"/>
                  <a:pt x="66696" y="394429"/>
                  <a:pt x="67098" y="395635"/>
                </a:cubicBezTo>
                <a:cubicBezTo>
                  <a:pt x="67098" y="397241"/>
                  <a:pt x="67901" y="398045"/>
                  <a:pt x="69107" y="398447"/>
                </a:cubicBezTo>
                <a:lnTo>
                  <a:pt x="74330" y="402464"/>
                </a:lnTo>
                <a:lnTo>
                  <a:pt x="83571" y="408891"/>
                </a:lnTo>
                <a:lnTo>
                  <a:pt x="88795" y="412506"/>
                </a:lnTo>
                <a:cubicBezTo>
                  <a:pt x="90804" y="413711"/>
                  <a:pt x="92813" y="414113"/>
                  <a:pt x="94822" y="413711"/>
                </a:cubicBezTo>
                <a:cubicBezTo>
                  <a:pt x="96429" y="413310"/>
                  <a:pt x="98438" y="412104"/>
                  <a:pt x="99643" y="410899"/>
                </a:cubicBezTo>
                <a:cubicBezTo>
                  <a:pt x="100447" y="409292"/>
                  <a:pt x="100849" y="407284"/>
                  <a:pt x="100849" y="405275"/>
                </a:cubicBezTo>
                <a:cubicBezTo>
                  <a:pt x="100045" y="403267"/>
                  <a:pt x="99242" y="401258"/>
                  <a:pt x="97233" y="400053"/>
                </a:cubicBezTo>
                <a:close/>
                <a:moveTo>
                  <a:pt x="94018" y="362695"/>
                </a:moveTo>
                <a:cubicBezTo>
                  <a:pt x="91607" y="361088"/>
                  <a:pt x="88393" y="361490"/>
                  <a:pt x="87188" y="363900"/>
                </a:cubicBezTo>
                <a:lnTo>
                  <a:pt x="84375" y="367515"/>
                </a:lnTo>
                <a:cubicBezTo>
                  <a:pt x="83571" y="368720"/>
                  <a:pt x="83170" y="369926"/>
                  <a:pt x="83571" y="371532"/>
                </a:cubicBezTo>
                <a:cubicBezTo>
                  <a:pt x="83571" y="372737"/>
                  <a:pt x="84375" y="373943"/>
                  <a:pt x="85982" y="375148"/>
                </a:cubicBezTo>
                <a:lnTo>
                  <a:pt x="105670" y="388404"/>
                </a:lnTo>
                <a:cubicBezTo>
                  <a:pt x="107278" y="390011"/>
                  <a:pt x="109287" y="390011"/>
                  <a:pt x="110894" y="390011"/>
                </a:cubicBezTo>
                <a:cubicBezTo>
                  <a:pt x="113305" y="389609"/>
                  <a:pt x="114510" y="388404"/>
                  <a:pt x="115715" y="386797"/>
                </a:cubicBezTo>
                <a:cubicBezTo>
                  <a:pt x="116921" y="384789"/>
                  <a:pt x="117323" y="383182"/>
                  <a:pt x="116921" y="381173"/>
                </a:cubicBezTo>
                <a:cubicBezTo>
                  <a:pt x="116921" y="379165"/>
                  <a:pt x="115715" y="377558"/>
                  <a:pt x="114108" y="376353"/>
                </a:cubicBezTo>
                <a:close/>
                <a:moveTo>
                  <a:pt x="147859" y="355866"/>
                </a:moveTo>
                <a:cubicBezTo>
                  <a:pt x="148663" y="361088"/>
                  <a:pt x="147458" y="366310"/>
                  <a:pt x="144243" y="370729"/>
                </a:cubicBezTo>
                <a:cubicBezTo>
                  <a:pt x="141029" y="375549"/>
                  <a:pt x="136609" y="378361"/>
                  <a:pt x="131386" y="379566"/>
                </a:cubicBezTo>
                <a:cubicBezTo>
                  <a:pt x="131787" y="384789"/>
                  <a:pt x="130582" y="390412"/>
                  <a:pt x="127769" y="394831"/>
                </a:cubicBezTo>
                <a:cubicBezTo>
                  <a:pt x="124555" y="399652"/>
                  <a:pt x="119733" y="402062"/>
                  <a:pt x="114510" y="403267"/>
                </a:cubicBezTo>
                <a:cubicBezTo>
                  <a:pt x="115314" y="408891"/>
                  <a:pt x="114510" y="414515"/>
                  <a:pt x="110894" y="418933"/>
                </a:cubicBezTo>
                <a:cubicBezTo>
                  <a:pt x="107679" y="423352"/>
                  <a:pt x="102858" y="426967"/>
                  <a:pt x="97233" y="427771"/>
                </a:cubicBezTo>
                <a:cubicBezTo>
                  <a:pt x="96027" y="428173"/>
                  <a:pt x="94420" y="428173"/>
                  <a:pt x="93215" y="428173"/>
                </a:cubicBezTo>
                <a:lnTo>
                  <a:pt x="92813" y="428173"/>
                </a:lnTo>
                <a:lnTo>
                  <a:pt x="67499" y="478787"/>
                </a:lnTo>
                <a:lnTo>
                  <a:pt x="127368" y="500077"/>
                </a:lnTo>
                <a:lnTo>
                  <a:pt x="153083" y="400857"/>
                </a:lnTo>
                <a:lnTo>
                  <a:pt x="151877" y="399652"/>
                </a:lnTo>
                <a:cubicBezTo>
                  <a:pt x="147458" y="394831"/>
                  <a:pt x="145047" y="388806"/>
                  <a:pt x="144645" y="382378"/>
                </a:cubicBezTo>
                <a:cubicBezTo>
                  <a:pt x="144645" y="376353"/>
                  <a:pt x="147056" y="370327"/>
                  <a:pt x="151476" y="365909"/>
                </a:cubicBezTo>
                <a:lnTo>
                  <a:pt x="152681" y="364703"/>
                </a:lnTo>
                <a:cubicBezTo>
                  <a:pt x="155092" y="362293"/>
                  <a:pt x="157904" y="360686"/>
                  <a:pt x="160315" y="359481"/>
                </a:cubicBezTo>
                <a:cubicBezTo>
                  <a:pt x="156297" y="358276"/>
                  <a:pt x="151877" y="357473"/>
                  <a:pt x="147859" y="355866"/>
                </a:cubicBezTo>
                <a:close/>
                <a:moveTo>
                  <a:pt x="110894" y="338593"/>
                </a:moveTo>
                <a:cubicBezTo>
                  <a:pt x="108081" y="336986"/>
                  <a:pt x="105269" y="337789"/>
                  <a:pt x="103661" y="339798"/>
                </a:cubicBezTo>
                <a:lnTo>
                  <a:pt x="100849" y="343815"/>
                </a:lnTo>
                <a:cubicBezTo>
                  <a:pt x="100045" y="345020"/>
                  <a:pt x="99643" y="346225"/>
                  <a:pt x="100045" y="347430"/>
                </a:cubicBezTo>
                <a:cubicBezTo>
                  <a:pt x="100447" y="349037"/>
                  <a:pt x="100849" y="350242"/>
                  <a:pt x="102054" y="350644"/>
                </a:cubicBezTo>
                <a:lnTo>
                  <a:pt x="122144" y="364703"/>
                </a:lnTo>
                <a:cubicBezTo>
                  <a:pt x="125359" y="367114"/>
                  <a:pt x="130180" y="366310"/>
                  <a:pt x="132591" y="362695"/>
                </a:cubicBezTo>
                <a:cubicBezTo>
                  <a:pt x="133395" y="361088"/>
                  <a:pt x="134198" y="359080"/>
                  <a:pt x="133796" y="357071"/>
                </a:cubicBezTo>
                <a:cubicBezTo>
                  <a:pt x="132993" y="355063"/>
                  <a:pt x="132189" y="353456"/>
                  <a:pt x="130582" y="352652"/>
                </a:cubicBezTo>
                <a:close/>
                <a:moveTo>
                  <a:pt x="297073" y="186339"/>
                </a:moveTo>
                <a:cubicBezTo>
                  <a:pt x="300676" y="187948"/>
                  <a:pt x="302277" y="192371"/>
                  <a:pt x="300676" y="195991"/>
                </a:cubicBezTo>
                <a:lnTo>
                  <a:pt x="255044" y="285677"/>
                </a:lnTo>
                <a:cubicBezTo>
                  <a:pt x="242235" y="313427"/>
                  <a:pt x="214616" y="331525"/>
                  <a:pt x="184595" y="331525"/>
                </a:cubicBezTo>
                <a:cubicBezTo>
                  <a:pt x="183394" y="331525"/>
                  <a:pt x="182593" y="331525"/>
                  <a:pt x="182193" y="331123"/>
                </a:cubicBezTo>
                <a:cubicBezTo>
                  <a:pt x="178190" y="331123"/>
                  <a:pt x="174988" y="327905"/>
                  <a:pt x="174988" y="323884"/>
                </a:cubicBezTo>
                <a:cubicBezTo>
                  <a:pt x="174988" y="319862"/>
                  <a:pt x="178591" y="316644"/>
                  <a:pt x="182193" y="317047"/>
                </a:cubicBezTo>
                <a:cubicBezTo>
                  <a:pt x="208211" y="317449"/>
                  <a:pt x="231427" y="302970"/>
                  <a:pt x="242235" y="279242"/>
                </a:cubicBezTo>
                <a:lnTo>
                  <a:pt x="242635" y="279242"/>
                </a:lnTo>
                <a:lnTo>
                  <a:pt x="287867" y="189556"/>
                </a:lnTo>
                <a:cubicBezTo>
                  <a:pt x="289468" y="185937"/>
                  <a:pt x="293871" y="184730"/>
                  <a:pt x="297073" y="186339"/>
                </a:cubicBezTo>
                <a:close/>
                <a:moveTo>
                  <a:pt x="396172" y="138293"/>
                </a:moveTo>
                <a:cubicBezTo>
                  <a:pt x="383415" y="138343"/>
                  <a:pt x="367644" y="140352"/>
                  <a:pt x="355590" y="148185"/>
                </a:cubicBezTo>
                <a:lnTo>
                  <a:pt x="284472" y="298422"/>
                </a:lnTo>
                <a:cubicBezTo>
                  <a:pt x="283266" y="300431"/>
                  <a:pt x="282463" y="302439"/>
                  <a:pt x="281257" y="304448"/>
                </a:cubicBezTo>
                <a:lnTo>
                  <a:pt x="315009" y="302439"/>
                </a:lnTo>
                <a:cubicBezTo>
                  <a:pt x="393360" y="294807"/>
                  <a:pt x="425504" y="153809"/>
                  <a:pt x="425906" y="152202"/>
                </a:cubicBezTo>
                <a:cubicBezTo>
                  <a:pt x="427111" y="143766"/>
                  <a:pt x="425906" y="141758"/>
                  <a:pt x="418673" y="140151"/>
                </a:cubicBezTo>
                <a:cubicBezTo>
                  <a:pt x="418673" y="140151"/>
                  <a:pt x="408929" y="138243"/>
                  <a:pt x="396172" y="138293"/>
                </a:cubicBezTo>
                <a:close/>
                <a:moveTo>
                  <a:pt x="132993" y="67041"/>
                </a:moveTo>
                <a:lnTo>
                  <a:pt x="91206" y="226517"/>
                </a:lnTo>
                <a:cubicBezTo>
                  <a:pt x="78348" y="275124"/>
                  <a:pt x="104063" y="324533"/>
                  <a:pt x="151476" y="341806"/>
                </a:cubicBezTo>
                <a:cubicBezTo>
                  <a:pt x="198486" y="359080"/>
                  <a:pt x="250319" y="337789"/>
                  <a:pt x="271614" y="291995"/>
                </a:cubicBezTo>
                <a:lnTo>
                  <a:pt x="341929" y="143766"/>
                </a:lnTo>
                <a:close/>
                <a:moveTo>
                  <a:pt x="153886" y="29281"/>
                </a:moveTo>
                <a:cubicBezTo>
                  <a:pt x="151476" y="29281"/>
                  <a:pt x="149065" y="30084"/>
                  <a:pt x="147056" y="31289"/>
                </a:cubicBezTo>
                <a:cubicBezTo>
                  <a:pt x="143440" y="33298"/>
                  <a:pt x="140627" y="36110"/>
                  <a:pt x="139823" y="40529"/>
                </a:cubicBezTo>
                <a:lnTo>
                  <a:pt x="136609" y="53383"/>
                </a:lnTo>
                <a:lnTo>
                  <a:pt x="348358" y="130510"/>
                </a:lnTo>
                <a:lnTo>
                  <a:pt x="353983" y="118861"/>
                </a:lnTo>
                <a:cubicBezTo>
                  <a:pt x="355590" y="114844"/>
                  <a:pt x="355992" y="110425"/>
                  <a:pt x="354385" y="106810"/>
                </a:cubicBezTo>
                <a:cubicBezTo>
                  <a:pt x="353180" y="102793"/>
                  <a:pt x="349965" y="99981"/>
                  <a:pt x="345947" y="98374"/>
                </a:cubicBezTo>
                <a:lnTo>
                  <a:pt x="158708" y="30486"/>
                </a:lnTo>
                <a:cubicBezTo>
                  <a:pt x="157101" y="29683"/>
                  <a:pt x="155494" y="29281"/>
                  <a:pt x="153886" y="29281"/>
                </a:cubicBezTo>
                <a:close/>
                <a:moveTo>
                  <a:pt x="70061" y="14167"/>
                </a:moveTo>
                <a:cubicBezTo>
                  <a:pt x="68102" y="14820"/>
                  <a:pt x="66294" y="16828"/>
                  <a:pt x="63883" y="20845"/>
                </a:cubicBezTo>
                <a:cubicBezTo>
                  <a:pt x="63481" y="21648"/>
                  <a:pt x="-2816" y="150595"/>
                  <a:pt x="52633" y="206834"/>
                </a:cubicBezTo>
                <a:lnTo>
                  <a:pt x="75937" y="229329"/>
                </a:lnTo>
                <a:cubicBezTo>
                  <a:pt x="76339" y="227321"/>
                  <a:pt x="76741" y="225312"/>
                  <a:pt x="77143" y="222902"/>
                </a:cubicBezTo>
                <a:lnTo>
                  <a:pt x="119733" y="61015"/>
                </a:lnTo>
                <a:cubicBezTo>
                  <a:pt x="110894" y="34101"/>
                  <a:pt x="77544" y="16025"/>
                  <a:pt x="77143" y="15623"/>
                </a:cubicBezTo>
                <a:cubicBezTo>
                  <a:pt x="74129" y="14217"/>
                  <a:pt x="72020" y="13514"/>
                  <a:pt x="70061" y="14167"/>
                </a:cubicBezTo>
                <a:close/>
                <a:moveTo>
                  <a:pt x="65541" y="911"/>
                </a:moveTo>
                <a:cubicBezTo>
                  <a:pt x="70814" y="-847"/>
                  <a:pt x="76741" y="-43"/>
                  <a:pt x="83571" y="3170"/>
                </a:cubicBezTo>
                <a:cubicBezTo>
                  <a:pt x="85179" y="3974"/>
                  <a:pt x="110090" y="17631"/>
                  <a:pt x="125359" y="40127"/>
                </a:cubicBezTo>
                <a:lnTo>
                  <a:pt x="126162" y="37315"/>
                </a:lnTo>
                <a:cubicBezTo>
                  <a:pt x="127769" y="29281"/>
                  <a:pt x="132993" y="22452"/>
                  <a:pt x="140225" y="18837"/>
                </a:cubicBezTo>
                <a:cubicBezTo>
                  <a:pt x="147458" y="14820"/>
                  <a:pt x="155895" y="14016"/>
                  <a:pt x="163931" y="16828"/>
                </a:cubicBezTo>
                <a:lnTo>
                  <a:pt x="350769" y="85118"/>
                </a:lnTo>
                <a:cubicBezTo>
                  <a:pt x="358403" y="87930"/>
                  <a:pt x="364832" y="93955"/>
                  <a:pt x="368046" y="101587"/>
                </a:cubicBezTo>
                <a:cubicBezTo>
                  <a:pt x="370457" y="109220"/>
                  <a:pt x="370457" y="117656"/>
                  <a:pt x="366841" y="125288"/>
                </a:cubicBezTo>
                <a:lnTo>
                  <a:pt x="365234" y="128502"/>
                </a:lnTo>
                <a:cubicBezTo>
                  <a:pt x="391351" y="120066"/>
                  <a:pt x="419879" y="125690"/>
                  <a:pt x="421486" y="126091"/>
                </a:cubicBezTo>
                <a:cubicBezTo>
                  <a:pt x="436754" y="130108"/>
                  <a:pt x="442379" y="138946"/>
                  <a:pt x="439567" y="155014"/>
                </a:cubicBezTo>
                <a:cubicBezTo>
                  <a:pt x="438361" y="161441"/>
                  <a:pt x="405012" y="308063"/>
                  <a:pt x="316214" y="316901"/>
                </a:cubicBezTo>
                <a:lnTo>
                  <a:pt x="273221" y="319713"/>
                </a:lnTo>
                <a:cubicBezTo>
                  <a:pt x="272820" y="319713"/>
                  <a:pt x="272820" y="319713"/>
                  <a:pt x="272820" y="319713"/>
                </a:cubicBezTo>
                <a:cubicBezTo>
                  <a:pt x="272418" y="319713"/>
                  <a:pt x="272016" y="319311"/>
                  <a:pt x="271614" y="319311"/>
                </a:cubicBezTo>
                <a:cubicBezTo>
                  <a:pt x="250319" y="346627"/>
                  <a:pt x="218175" y="362293"/>
                  <a:pt x="184825" y="362293"/>
                </a:cubicBezTo>
                <a:cubicBezTo>
                  <a:pt x="184423" y="362293"/>
                  <a:pt x="183620" y="362293"/>
                  <a:pt x="183620" y="362293"/>
                </a:cubicBezTo>
                <a:cubicBezTo>
                  <a:pt x="184423" y="362695"/>
                  <a:pt x="185227" y="363900"/>
                  <a:pt x="186031" y="364302"/>
                </a:cubicBezTo>
                <a:lnTo>
                  <a:pt x="215764" y="392823"/>
                </a:lnTo>
                <a:cubicBezTo>
                  <a:pt x="220585" y="397241"/>
                  <a:pt x="224202" y="405677"/>
                  <a:pt x="223800" y="414515"/>
                </a:cubicBezTo>
                <a:lnTo>
                  <a:pt x="418673" y="548282"/>
                </a:lnTo>
                <a:cubicBezTo>
                  <a:pt x="421486" y="550692"/>
                  <a:pt x="422289" y="555111"/>
                  <a:pt x="419879" y="558324"/>
                </a:cubicBezTo>
                <a:cubicBezTo>
                  <a:pt x="418673" y="560333"/>
                  <a:pt x="416262" y="561538"/>
                  <a:pt x="414253" y="561538"/>
                </a:cubicBezTo>
                <a:cubicBezTo>
                  <a:pt x="412646" y="561538"/>
                  <a:pt x="411441" y="561136"/>
                  <a:pt x="410235" y="560333"/>
                </a:cubicBezTo>
                <a:lnTo>
                  <a:pt x="219380" y="428976"/>
                </a:lnTo>
                <a:cubicBezTo>
                  <a:pt x="218978" y="429779"/>
                  <a:pt x="218175" y="430984"/>
                  <a:pt x="217371" y="432190"/>
                </a:cubicBezTo>
                <a:cubicBezTo>
                  <a:pt x="215362" y="435403"/>
                  <a:pt x="210942" y="436207"/>
                  <a:pt x="207326" y="433796"/>
                </a:cubicBezTo>
                <a:cubicBezTo>
                  <a:pt x="204513" y="431788"/>
                  <a:pt x="203308" y="426967"/>
                  <a:pt x="205719" y="424156"/>
                </a:cubicBezTo>
                <a:cubicBezTo>
                  <a:pt x="212549" y="414515"/>
                  <a:pt x="208531" y="405677"/>
                  <a:pt x="206121" y="402865"/>
                </a:cubicBezTo>
                <a:lnTo>
                  <a:pt x="176387" y="374746"/>
                </a:lnTo>
                <a:cubicBezTo>
                  <a:pt x="174378" y="372737"/>
                  <a:pt x="171967" y="371934"/>
                  <a:pt x="169557" y="371934"/>
                </a:cubicBezTo>
                <a:cubicBezTo>
                  <a:pt x="167146" y="371934"/>
                  <a:pt x="164735" y="372737"/>
                  <a:pt x="162726" y="374746"/>
                </a:cubicBezTo>
                <a:lnTo>
                  <a:pt x="161521" y="375951"/>
                </a:lnTo>
                <a:cubicBezTo>
                  <a:pt x="159913" y="377558"/>
                  <a:pt x="159110" y="379968"/>
                  <a:pt x="159110" y="382378"/>
                </a:cubicBezTo>
                <a:cubicBezTo>
                  <a:pt x="159110" y="384789"/>
                  <a:pt x="160315" y="387199"/>
                  <a:pt x="161922" y="389207"/>
                </a:cubicBezTo>
                <a:lnTo>
                  <a:pt x="172369" y="399652"/>
                </a:lnTo>
                <a:cubicBezTo>
                  <a:pt x="177593" y="404472"/>
                  <a:pt x="178798" y="412104"/>
                  <a:pt x="175182" y="418130"/>
                </a:cubicBezTo>
                <a:cubicBezTo>
                  <a:pt x="169155" y="428173"/>
                  <a:pt x="170762" y="441830"/>
                  <a:pt x="180004" y="450266"/>
                </a:cubicBezTo>
                <a:cubicBezTo>
                  <a:pt x="182414" y="453078"/>
                  <a:pt x="182816" y="457095"/>
                  <a:pt x="180004" y="460309"/>
                </a:cubicBezTo>
                <a:cubicBezTo>
                  <a:pt x="178798" y="461514"/>
                  <a:pt x="176789" y="462317"/>
                  <a:pt x="175182" y="462317"/>
                </a:cubicBezTo>
                <a:cubicBezTo>
                  <a:pt x="173173" y="462317"/>
                  <a:pt x="171164" y="461514"/>
                  <a:pt x="169958" y="460309"/>
                </a:cubicBezTo>
                <a:cubicBezTo>
                  <a:pt x="163530" y="454283"/>
                  <a:pt x="159512" y="446651"/>
                  <a:pt x="157904" y="438215"/>
                </a:cubicBezTo>
                <a:lnTo>
                  <a:pt x="146654" y="482001"/>
                </a:lnTo>
                <a:lnTo>
                  <a:pt x="150270" y="484813"/>
                </a:lnTo>
                <a:cubicBezTo>
                  <a:pt x="154288" y="487625"/>
                  <a:pt x="160315" y="486420"/>
                  <a:pt x="162726" y="482403"/>
                </a:cubicBezTo>
                <a:cubicBezTo>
                  <a:pt x="165137" y="479189"/>
                  <a:pt x="169557" y="478385"/>
                  <a:pt x="172369" y="480394"/>
                </a:cubicBezTo>
                <a:cubicBezTo>
                  <a:pt x="173976" y="481197"/>
                  <a:pt x="175182" y="482403"/>
                  <a:pt x="175182" y="484009"/>
                </a:cubicBezTo>
                <a:cubicBezTo>
                  <a:pt x="176387" y="484411"/>
                  <a:pt x="177593" y="485214"/>
                  <a:pt x="177995" y="485616"/>
                </a:cubicBezTo>
                <a:lnTo>
                  <a:pt x="238265" y="549487"/>
                </a:lnTo>
                <a:cubicBezTo>
                  <a:pt x="240675" y="552299"/>
                  <a:pt x="240675" y="556718"/>
                  <a:pt x="237863" y="559128"/>
                </a:cubicBezTo>
                <a:cubicBezTo>
                  <a:pt x="236657" y="560735"/>
                  <a:pt x="234648" y="561538"/>
                  <a:pt x="233041" y="561538"/>
                </a:cubicBezTo>
                <a:cubicBezTo>
                  <a:pt x="231032" y="561538"/>
                  <a:pt x="229425" y="560333"/>
                  <a:pt x="227818" y="559128"/>
                </a:cubicBezTo>
                <a:lnTo>
                  <a:pt x="168753" y="496462"/>
                </a:lnTo>
                <a:cubicBezTo>
                  <a:pt x="164735" y="498872"/>
                  <a:pt x="160315" y="500479"/>
                  <a:pt x="155092" y="500479"/>
                </a:cubicBezTo>
                <a:cubicBezTo>
                  <a:pt x="151074" y="500479"/>
                  <a:pt x="146654" y="499274"/>
                  <a:pt x="143038" y="496864"/>
                </a:cubicBezTo>
                <a:lnTo>
                  <a:pt x="140627" y="504898"/>
                </a:lnTo>
                <a:lnTo>
                  <a:pt x="163931" y="513334"/>
                </a:lnTo>
                <a:cubicBezTo>
                  <a:pt x="167949" y="514940"/>
                  <a:pt x="171164" y="517752"/>
                  <a:pt x="173173" y="520966"/>
                </a:cubicBezTo>
                <a:cubicBezTo>
                  <a:pt x="175584" y="524983"/>
                  <a:pt x="176387" y="529402"/>
                  <a:pt x="174780" y="533419"/>
                </a:cubicBezTo>
                <a:lnTo>
                  <a:pt x="165137" y="559530"/>
                </a:lnTo>
                <a:cubicBezTo>
                  <a:pt x="163530" y="563948"/>
                  <a:pt x="160315" y="566760"/>
                  <a:pt x="156297" y="568367"/>
                </a:cubicBezTo>
                <a:cubicBezTo>
                  <a:pt x="154288" y="569170"/>
                  <a:pt x="152279" y="569170"/>
                  <a:pt x="150270" y="569170"/>
                </a:cubicBezTo>
                <a:cubicBezTo>
                  <a:pt x="148261" y="569170"/>
                  <a:pt x="146252" y="569170"/>
                  <a:pt x="144243" y="567965"/>
                </a:cubicBezTo>
                <a:lnTo>
                  <a:pt x="11649" y="519761"/>
                </a:lnTo>
                <a:cubicBezTo>
                  <a:pt x="2810" y="516949"/>
                  <a:pt x="-2012" y="507710"/>
                  <a:pt x="801" y="500077"/>
                </a:cubicBezTo>
                <a:lnTo>
                  <a:pt x="10444" y="473967"/>
                </a:lnTo>
                <a:cubicBezTo>
                  <a:pt x="11649" y="469950"/>
                  <a:pt x="15265" y="466334"/>
                  <a:pt x="19283" y="465129"/>
                </a:cubicBezTo>
                <a:cubicBezTo>
                  <a:pt x="22900" y="463924"/>
                  <a:pt x="27319" y="463924"/>
                  <a:pt x="31739" y="465129"/>
                </a:cubicBezTo>
                <a:lnTo>
                  <a:pt x="54240" y="473967"/>
                </a:lnTo>
                <a:lnTo>
                  <a:pt x="69107" y="443839"/>
                </a:lnTo>
                <a:cubicBezTo>
                  <a:pt x="66294" y="443036"/>
                  <a:pt x="63883" y="442232"/>
                  <a:pt x="61472" y="440625"/>
                </a:cubicBezTo>
                <a:lnTo>
                  <a:pt x="44999" y="429378"/>
                </a:lnTo>
                <a:cubicBezTo>
                  <a:pt x="41382" y="426967"/>
                  <a:pt x="38972" y="422950"/>
                  <a:pt x="38168" y="418130"/>
                </a:cubicBezTo>
                <a:cubicBezTo>
                  <a:pt x="37364" y="414113"/>
                  <a:pt x="38168" y="409694"/>
                  <a:pt x="40981" y="405677"/>
                </a:cubicBezTo>
                <a:lnTo>
                  <a:pt x="43391" y="402062"/>
                </a:lnTo>
                <a:cubicBezTo>
                  <a:pt x="45400" y="398447"/>
                  <a:pt x="49017" y="396438"/>
                  <a:pt x="52633" y="395233"/>
                </a:cubicBezTo>
                <a:cubicBezTo>
                  <a:pt x="52633" y="391216"/>
                  <a:pt x="53838" y="387199"/>
                  <a:pt x="56249" y="383583"/>
                </a:cubicBezTo>
                <a:lnTo>
                  <a:pt x="58660" y="379968"/>
                </a:lnTo>
                <a:cubicBezTo>
                  <a:pt x="61071" y="375951"/>
                  <a:pt x="65089" y="373541"/>
                  <a:pt x="69107" y="372336"/>
                </a:cubicBezTo>
                <a:cubicBezTo>
                  <a:pt x="68705" y="367515"/>
                  <a:pt x="69910" y="363498"/>
                  <a:pt x="72321" y="359481"/>
                </a:cubicBezTo>
                <a:lnTo>
                  <a:pt x="75134" y="355464"/>
                </a:lnTo>
                <a:cubicBezTo>
                  <a:pt x="77946" y="351849"/>
                  <a:pt x="81562" y="349439"/>
                  <a:pt x="85982" y="348234"/>
                </a:cubicBezTo>
                <a:cubicBezTo>
                  <a:pt x="85580" y="343815"/>
                  <a:pt x="86384" y="339396"/>
                  <a:pt x="89197" y="335379"/>
                </a:cubicBezTo>
                <a:lnTo>
                  <a:pt x="92009" y="331764"/>
                </a:lnTo>
                <a:cubicBezTo>
                  <a:pt x="94018" y="328148"/>
                  <a:pt x="97634" y="325738"/>
                  <a:pt x="101251" y="324533"/>
                </a:cubicBezTo>
                <a:cubicBezTo>
                  <a:pt x="82366" y="303243"/>
                  <a:pt x="72321" y="275927"/>
                  <a:pt x="73526" y="247406"/>
                </a:cubicBezTo>
                <a:cubicBezTo>
                  <a:pt x="73526" y="247004"/>
                  <a:pt x="73526" y="247004"/>
                  <a:pt x="73526" y="247004"/>
                </a:cubicBezTo>
                <a:lnTo>
                  <a:pt x="42588" y="217278"/>
                </a:lnTo>
                <a:cubicBezTo>
                  <a:pt x="-20093" y="153407"/>
                  <a:pt x="48615" y="19640"/>
                  <a:pt x="51427" y="14016"/>
                </a:cubicBezTo>
                <a:cubicBezTo>
                  <a:pt x="55646" y="6986"/>
                  <a:pt x="60267" y="2668"/>
                  <a:pt x="65541" y="91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26" name="Google Shape;26;p3"/>
          <p:cNvSpPr txBox="1"/>
          <p:nvPr/>
        </p:nvSpPr>
        <p:spPr>
          <a:xfrm>
            <a:off x="16053014" y="4681500"/>
            <a:ext cx="5860200" cy="1169700"/>
          </a:xfrm>
          <a:prstGeom prst="rect">
            <a:avLst/>
          </a:prstGeom>
          <a:noFill/>
          <a:ln>
            <a:noFill/>
          </a:ln>
        </p:spPr>
        <p:txBody>
          <a:bodyPr spcFirstLastPara="1" wrap="square" lIns="91425" tIns="45700" rIns="91425" bIns="45700" anchor="t" anchorCtr="0">
            <a:spAutoFit/>
          </a:bodyPr>
          <a:lstStyle/>
          <a:p>
            <a:pPr marL="0" marR="0" lvl="0" indent="0" algn="ctr" rtl="0">
              <a:lnSpc>
                <a:spcPct val="105882"/>
              </a:lnSpc>
              <a:spcBef>
                <a:spcPts val="0"/>
              </a:spcBef>
              <a:spcAft>
                <a:spcPts val="0"/>
              </a:spcAft>
              <a:buNone/>
            </a:pPr>
            <a:r>
              <a:rPr lang="en-US" sz="3400" b="1">
                <a:solidFill>
                  <a:srgbClr val="FFFFFF"/>
                </a:solidFill>
                <a:latin typeface="Poppins"/>
                <a:ea typeface="Poppins"/>
                <a:cs typeface="Poppins"/>
                <a:sym typeface="Poppins"/>
              </a:rPr>
              <a:t>Overview on what the App hopes to accomplish</a:t>
            </a:r>
            <a:endParaRPr/>
          </a:p>
        </p:txBody>
      </p:sp>
      <p:sp>
        <p:nvSpPr>
          <p:cNvPr id="27" name="Google Shape;27;p3"/>
          <p:cNvSpPr txBox="1"/>
          <p:nvPr/>
        </p:nvSpPr>
        <p:spPr>
          <a:xfrm>
            <a:off x="16053014" y="7662222"/>
            <a:ext cx="5860200" cy="1169700"/>
          </a:xfrm>
          <a:prstGeom prst="rect">
            <a:avLst/>
          </a:prstGeom>
          <a:noFill/>
          <a:ln>
            <a:noFill/>
          </a:ln>
        </p:spPr>
        <p:txBody>
          <a:bodyPr spcFirstLastPara="1" wrap="square" lIns="91425" tIns="45700" rIns="91425" bIns="45700" anchor="t" anchorCtr="0">
            <a:spAutoFit/>
          </a:bodyPr>
          <a:lstStyle/>
          <a:p>
            <a:pPr marL="0" marR="0" lvl="0" indent="0" algn="ctr" rtl="0">
              <a:lnSpc>
                <a:spcPct val="105882"/>
              </a:lnSpc>
              <a:spcBef>
                <a:spcPts val="0"/>
              </a:spcBef>
              <a:spcAft>
                <a:spcPts val="0"/>
              </a:spcAft>
              <a:buNone/>
            </a:pPr>
            <a:r>
              <a:rPr lang="en-US" sz="3400" b="1">
                <a:solidFill>
                  <a:srgbClr val="FFFFFF"/>
                </a:solidFill>
                <a:latin typeface="Poppins"/>
                <a:ea typeface="Poppins"/>
                <a:cs typeface="Poppins"/>
                <a:sym typeface="Poppins"/>
              </a:rPr>
              <a:t>Features Implemented in the App</a:t>
            </a:r>
            <a:endParaRPr/>
          </a:p>
        </p:txBody>
      </p:sp>
      <p:sp>
        <p:nvSpPr>
          <p:cNvPr id="28" name="Google Shape;28;p3"/>
          <p:cNvSpPr txBox="1"/>
          <p:nvPr/>
        </p:nvSpPr>
        <p:spPr>
          <a:xfrm>
            <a:off x="16053014" y="10642938"/>
            <a:ext cx="5860200" cy="1169700"/>
          </a:xfrm>
          <a:prstGeom prst="rect">
            <a:avLst/>
          </a:prstGeom>
          <a:noFill/>
          <a:ln>
            <a:noFill/>
          </a:ln>
        </p:spPr>
        <p:txBody>
          <a:bodyPr spcFirstLastPara="1" wrap="square" lIns="91425" tIns="45700" rIns="91425" bIns="45700" anchor="t" anchorCtr="0">
            <a:spAutoFit/>
          </a:bodyPr>
          <a:lstStyle/>
          <a:p>
            <a:pPr marL="0" marR="0" lvl="0" indent="0" algn="ctr" rtl="0">
              <a:lnSpc>
                <a:spcPct val="105882"/>
              </a:lnSpc>
              <a:spcBef>
                <a:spcPts val="0"/>
              </a:spcBef>
              <a:spcAft>
                <a:spcPts val="0"/>
              </a:spcAft>
              <a:buNone/>
            </a:pPr>
            <a:r>
              <a:rPr lang="en-US" sz="3400" b="1">
                <a:solidFill>
                  <a:srgbClr val="FFFFFF"/>
                </a:solidFill>
                <a:latin typeface="Poppins"/>
                <a:ea typeface="Poppins"/>
                <a:cs typeface="Poppins"/>
                <a:sym typeface="Poppins"/>
              </a:rPr>
              <a:t>A Demo on How the App works</a:t>
            </a:r>
            <a:endParaRPr/>
          </a:p>
        </p:txBody>
      </p:sp>
      <p:sp>
        <p:nvSpPr>
          <p:cNvPr id="29" name="Google Shape;29;p3"/>
          <p:cNvSpPr txBox="1"/>
          <p:nvPr/>
        </p:nvSpPr>
        <p:spPr>
          <a:xfrm>
            <a:off x="1520825" y="670560"/>
            <a:ext cx="21336000" cy="1231500"/>
          </a:xfrm>
          <a:prstGeom prst="rect">
            <a:avLst/>
          </a:prstGeom>
          <a:noFill/>
          <a:ln>
            <a:noFill/>
          </a:ln>
        </p:spPr>
        <p:txBody>
          <a:bodyPr spcFirstLastPara="1" wrap="square" lIns="91425" tIns="45700" rIns="91425" bIns="45700" anchor="t" anchorCtr="0">
            <a:spAutoFit/>
          </a:bodyPr>
          <a:lstStyle/>
          <a:p>
            <a:pPr marL="0" marR="0" lvl="0" indent="0" algn="ctr" rtl="0">
              <a:lnSpc>
                <a:spcPct val="127027"/>
              </a:lnSpc>
              <a:spcBef>
                <a:spcPts val="0"/>
              </a:spcBef>
              <a:spcAft>
                <a:spcPts val="0"/>
              </a:spcAft>
              <a:buNone/>
            </a:pPr>
            <a:r>
              <a:rPr lang="en-US" sz="7400" b="1">
                <a:solidFill>
                  <a:srgbClr val="040C39"/>
                </a:solidFill>
                <a:latin typeface="Poppins"/>
                <a:ea typeface="Poppins"/>
                <a:cs typeface="Poppins"/>
                <a:sym typeface="Poppins"/>
              </a:rPr>
              <a:t>SPORTS With Me</a:t>
            </a:r>
            <a:endParaRPr sz="7400" b="1">
              <a:solidFill>
                <a:srgbClr val="040C39"/>
              </a:solidFill>
              <a:latin typeface="Poppins"/>
              <a:ea typeface="Poppins"/>
              <a:cs typeface="Poppins"/>
              <a:sym typeface="Poppins"/>
            </a:endParaRPr>
          </a:p>
        </p:txBody>
      </p:sp>
      <p:sp>
        <p:nvSpPr>
          <p:cNvPr id="30" name="Google Shape;30;p3"/>
          <p:cNvSpPr txBox="1"/>
          <p:nvPr/>
        </p:nvSpPr>
        <p:spPr>
          <a:xfrm>
            <a:off x="1520825" y="1837975"/>
            <a:ext cx="21336000" cy="554100"/>
          </a:xfrm>
          <a:prstGeom prst="rect">
            <a:avLst/>
          </a:prstGeom>
          <a:noFill/>
          <a:ln>
            <a:noFill/>
          </a:ln>
        </p:spPr>
        <p:txBody>
          <a:bodyPr spcFirstLastPara="1" wrap="square" lIns="91425" tIns="45700" rIns="91425" bIns="45700" anchor="t" anchorCtr="0">
            <a:spAutoFit/>
          </a:bodyPr>
          <a:lstStyle/>
          <a:p>
            <a:pPr marL="0" marR="0" lvl="0" indent="0" algn="ctr" rtl="0">
              <a:lnSpc>
                <a:spcPct val="140000"/>
              </a:lnSpc>
              <a:spcBef>
                <a:spcPts val="0"/>
              </a:spcBef>
              <a:spcAft>
                <a:spcPts val="0"/>
              </a:spcAft>
              <a:buNone/>
            </a:pPr>
            <a:r>
              <a:rPr lang="en-US" sz="3000">
                <a:solidFill>
                  <a:srgbClr val="747A94"/>
                </a:solidFill>
                <a:latin typeface="Poppins"/>
                <a:ea typeface="Poppins"/>
                <a:cs typeface="Poppins"/>
                <a:sym typeface="Poppins"/>
              </a:rPr>
              <a:t>Sports Social Networking App</a:t>
            </a:r>
            <a:endParaRPr/>
          </a:p>
        </p:txBody>
      </p:sp>
      <p:grpSp>
        <p:nvGrpSpPr>
          <p:cNvPr id="31" name="Google Shape;31;p3"/>
          <p:cNvGrpSpPr/>
          <p:nvPr/>
        </p:nvGrpSpPr>
        <p:grpSpPr>
          <a:xfrm>
            <a:off x="845363" y="2865025"/>
            <a:ext cx="10583863" cy="9991727"/>
            <a:chOff x="1501775" y="2962275"/>
            <a:chExt cx="10583863" cy="9991727"/>
          </a:xfrm>
        </p:grpSpPr>
        <p:sp>
          <p:nvSpPr>
            <p:cNvPr id="32" name="Google Shape;32;p3"/>
            <p:cNvSpPr/>
            <p:nvPr/>
          </p:nvSpPr>
          <p:spPr>
            <a:xfrm>
              <a:off x="2357438" y="4033838"/>
              <a:ext cx="8945558" cy="7461262"/>
            </a:xfrm>
            <a:custGeom>
              <a:avLst/>
              <a:gdLst/>
              <a:ahLst/>
              <a:cxnLst/>
              <a:rect l="l" t="t" r="r" b="b"/>
              <a:pathLst>
                <a:path w="11754" h="9805" extrusionOk="0">
                  <a:moveTo>
                    <a:pt x="11754" y="9805"/>
                  </a:moveTo>
                  <a:lnTo>
                    <a:pt x="11322" y="0"/>
                  </a:lnTo>
                  <a:lnTo>
                    <a:pt x="432" y="0"/>
                  </a:lnTo>
                  <a:lnTo>
                    <a:pt x="0" y="9805"/>
                  </a:lnTo>
                  <a:lnTo>
                    <a:pt x="11754" y="9805"/>
                  </a:lnTo>
                  <a:close/>
                </a:path>
              </a:pathLst>
            </a:custGeom>
            <a:gradFill>
              <a:gsLst>
                <a:gs pos="0">
                  <a:srgbClr val="F35F5D"/>
                </a:gs>
                <a:gs pos="11000">
                  <a:srgbClr val="F35F5D"/>
                </a:gs>
                <a:gs pos="89000">
                  <a:srgbClr val="F94248"/>
                </a:gs>
                <a:gs pos="98000">
                  <a:srgbClr val="FF2533"/>
                </a:gs>
                <a:gs pos="100000">
                  <a:srgbClr val="FF2533"/>
                </a:gs>
              </a:gsLst>
              <a:lin ang="16200038"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3" name="Google Shape;33;p3"/>
            <p:cNvSpPr/>
            <p:nvPr/>
          </p:nvSpPr>
          <p:spPr>
            <a:xfrm>
              <a:off x="2293938" y="11495088"/>
              <a:ext cx="9072553" cy="1458914"/>
            </a:xfrm>
            <a:custGeom>
              <a:avLst/>
              <a:gdLst/>
              <a:ahLst/>
              <a:cxnLst/>
              <a:rect l="l" t="t" r="r" b="b"/>
              <a:pathLst>
                <a:path w="11922" h="1917" extrusionOk="0">
                  <a:moveTo>
                    <a:pt x="84" y="0"/>
                  </a:moveTo>
                  <a:lnTo>
                    <a:pt x="0" y="1917"/>
                  </a:lnTo>
                  <a:lnTo>
                    <a:pt x="11922" y="1917"/>
                  </a:lnTo>
                  <a:lnTo>
                    <a:pt x="11838" y="0"/>
                  </a:lnTo>
                  <a:lnTo>
                    <a:pt x="84" y="0"/>
                  </a:lnTo>
                  <a:close/>
                </a:path>
              </a:pathLst>
            </a:custGeom>
            <a:solidFill>
              <a:srgbClr val="C50A1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4" name="Google Shape;34;p3"/>
            <p:cNvSpPr/>
            <p:nvPr/>
          </p:nvSpPr>
          <p:spPr>
            <a:xfrm>
              <a:off x="1501775" y="11495088"/>
              <a:ext cx="10583863" cy="1458913"/>
            </a:xfrm>
            <a:custGeom>
              <a:avLst/>
              <a:gdLst/>
              <a:ahLst/>
              <a:cxnLst/>
              <a:rect l="l" t="t" r="r" b="b"/>
              <a:pathLst>
                <a:path w="10583863" h="1458913" extrusionOk="0">
                  <a:moveTo>
                    <a:pt x="9801225" y="0"/>
                  </a:moveTo>
                  <a:lnTo>
                    <a:pt x="10583863" y="0"/>
                  </a:lnTo>
                  <a:lnTo>
                    <a:pt x="10583863" y="1458913"/>
                  </a:lnTo>
                  <a:lnTo>
                    <a:pt x="9865114" y="1458913"/>
                  </a:lnTo>
                  <a:close/>
                  <a:moveTo>
                    <a:pt x="0" y="0"/>
                  </a:moveTo>
                  <a:lnTo>
                    <a:pt x="855663" y="0"/>
                  </a:lnTo>
                  <a:lnTo>
                    <a:pt x="791717" y="1458913"/>
                  </a:lnTo>
                  <a:lnTo>
                    <a:pt x="0" y="1458913"/>
                  </a:lnTo>
                  <a:close/>
                </a:path>
              </a:pathLst>
            </a:custGeom>
            <a:solidFill>
              <a:srgbClr val="A00A1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5" name="Google Shape;35;p3"/>
            <p:cNvSpPr/>
            <p:nvPr/>
          </p:nvSpPr>
          <p:spPr>
            <a:xfrm>
              <a:off x="1501775" y="4033838"/>
              <a:ext cx="10583863" cy="7461250"/>
            </a:xfrm>
            <a:custGeom>
              <a:avLst/>
              <a:gdLst/>
              <a:ahLst/>
              <a:cxnLst/>
              <a:rect l="l" t="t" r="r" b="b"/>
              <a:pathLst>
                <a:path w="10583863" h="7461250" extrusionOk="0">
                  <a:moveTo>
                    <a:pt x="9472613" y="0"/>
                  </a:moveTo>
                  <a:lnTo>
                    <a:pt x="10583863" y="0"/>
                  </a:lnTo>
                  <a:lnTo>
                    <a:pt x="10583863" y="7461250"/>
                  </a:lnTo>
                  <a:lnTo>
                    <a:pt x="9801196" y="7461250"/>
                  </a:lnTo>
                  <a:close/>
                  <a:moveTo>
                    <a:pt x="0" y="0"/>
                  </a:moveTo>
                  <a:lnTo>
                    <a:pt x="1184275" y="0"/>
                  </a:lnTo>
                  <a:lnTo>
                    <a:pt x="855479" y="7461250"/>
                  </a:lnTo>
                  <a:lnTo>
                    <a:pt x="0" y="7461250"/>
                  </a:lnTo>
                  <a:close/>
                </a:path>
              </a:pathLst>
            </a:custGeom>
            <a:solidFill>
              <a:srgbClr val="FF25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6" name="Google Shape;36;p3"/>
            <p:cNvSpPr/>
            <p:nvPr/>
          </p:nvSpPr>
          <p:spPr>
            <a:xfrm>
              <a:off x="10153650" y="6869113"/>
              <a:ext cx="147638" cy="177800"/>
            </a:xfrm>
            <a:custGeom>
              <a:avLst/>
              <a:gdLst/>
              <a:ahLst/>
              <a:cxnLst/>
              <a:rect l="l" t="t" r="r" b="b"/>
              <a:pathLst>
                <a:path w="193" h="233" extrusionOk="0">
                  <a:moveTo>
                    <a:pt x="0" y="137"/>
                  </a:moveTo>
                  <a:lnTo>
                    <a:pt x="120" y="233"/>
                  </a:lnTo>
                  <a:cubicBezTo>
                    <a:pt x="120" y="233"/>
                    <a:pt x="193" y="156"/>
                    <a:pt x="97" y="78"/>
                  </a:cubicBezTo>
                  <a:cubicBezTo>
                    <a:pt x="1" y="0"/>
                    <a:pt x="0" y="137"/>
                    <a:pt x="0" y="137"/>
                  </a:cubicBezTo>
                  <a:close/>
                </a:path>
              </a:pathLst>
            </a:custGeom>
            <a:solidFill>
              <a:srgbClr val="E8986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7" name="Google Shape;37;p3"/>
            <p:cNvSpPr/>
            <p:nvPr/>
          </p:nvSpPr>
          <p:spPr>
            <a:xfrm>
              <a:off x="5630863" y="6205538"/>
              <a:ext cx="2516189" cy="2205037"/>
            </a:xfrm>
            <a:custGeom>
              <a:avLst/>
              <a:gdLst/>
              <a:ahLst/>
              <a:cxnLst/>
              <a:rect l="l" t="t" r="r" b="b"/>
              <a:pathLst>
                <a:path w="3307" h="2898" extrusionOk="0">
                  <a:moveTo>
                    <a:pt x="3307" y="2538"/>
                  </a:moveTo>
                  <a:lnTo>
                    <a:pt x="2881" y="902"/>
                  </a:lnTo>
                  <a:cubicBezTo>
                    <a:pt x="2881" y="902"/>
                    <a:pt x="2262" y="0"/>
                    <a:pt x="865" y="567"/>
                  </a:cubicBezTo>
                  <a:cubicBezTo>
                    <a:pt x="865" y="567"/>
                    <a:pt x="0" y="1036"/>
                    <a:pt x="495" y="2898"/>
                  </a:cubicBezTo>
                  <a:lnTo>
                    <a:pt x="846" y="2898"/>
                  </a:lnTo>
                  <a:lnTo>
                    <a:pt x="1966" y="2886"/>
                  </a:lnTo>
                  <a:lnTo>
                    <a:pt x="3113" y="2595"/>
                  </a:lnTo>
                  <a:lnTo>
                    <a:pt x="3307" y="2538"/>
                  </a:lnTo>
                  <a:close/>
                </a:path>
              </a:pathLst>
            </a:custGeom>
            <a:solidFill>
              <a:srgbClr val="EDED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8" name="Google Shape;38;p3"/>
            <p:cNvSpPr/>
            <p:nvPr/>
          </p:nvSpPr>
          <p:spPr>
            <a:xfrm>
              <a:off x="6267462" y="7851775"/>
              <a:ext cx="1832881" cy="3069195"/>
            </a:xfrm>
            <a:custGeom>
              <a:avLst/>
              <a:gdLst/>
              <a:ahLst/>
              <a:cxnLst/>
              <a:rect l="l" t="t" r="r" b="b"/>
              <a:pathLst>
                <a:path w="1832881" h="3069195" extrusionOk="0">
                  <a:moveTo>
                    <a:pt x="1307772" y="0"/>
                  </a:moveTo>
                  <a:cubicBezTo>
                    <a:pt x="1390775" y="117567"/>
                    <a:pt x="1469209" y="233612"/>
                    <a:pt x="1532793" y="336911"/>
                  </a:cubicBezTo>
                  <a:lnTo>
                    <a:pt x="1553938" y="373612"/>
                  </a:lnTo>
                  <a:lnTo>
                    <a:pt x="1731406" y="328613"/>
                  </a:lnTo>
                  <a:cubicBezTo>
                    <a:pt x="1847801" y="600802"/>
                    <a:pt x="1805960" y="890479"/>
                    <a:pt x="1805960" y="890479"/>
                  </a:cubicBezTo>
                  <a:cubicBezTo>
                    <a:pt x="1901814" y="1189279"/>
                    <a:pt x="1729885" y="1411288"/>
                    <a:pt x="1477316" y="1407487"/>
                  </a:cubicBezTo>
                  <a:cubicBezTo>
                    <a:pt x="1351031" y="1405206"/>
                    <a:pt x="1211244" y="1259607"/>
                    <a:pt x="1103027" y="1114579"/>
                  </a:cubicBezTo>
                  <a:lnTo>
                    <a:pt x="1070703" y="1068431"/>
                  </a:lnTo>
                  <a:lnTo>
                    <a:pt x="1054844" y="1051953"/>
                  </a:lnTo>
                  <a:cubicBezTo>
                    <a:pt x="1006067" y="992529"/>
                    <a:pt x="959675" y="917421"/>
                    <a:pt x="917888" y="824870"/>
                  </a:cubicBezTo>
                  <a:lnTo>
                    <a:pt x="917631" y="824264"/>
                  </a:lnTo>
                  <a:lnTo>
                    <a:pt x="917742" y="824781"/>
                  </a:lnTo>
                  <a:cubicBezTo>
                    <a:pt x="1031864" y="1972466"/>
                    <a:pt x="878940" y="2130768"/>
                    <a:pt x="878940" y="2130768"/>
                  </a:cubicBezTo>
                  <a:lnTo>
                    <a:pt x="1008279" y="2954240"/>
                  </a:lnTo>
                  <a:cubicBezTo>
                    <a:pt x="640805" y="3068400"/>
                    <a:pt x="432342" y="3081338"/>
                    <a:pt x="314416" y="3061550"/>
                  </a:cubicBezTo>
                  <a:cubicBezTo>
                    <a:pt x="287787" y="2985444"/>
                    <a:pt x="264963" y="2913904"/>
                    <a:pt x="247464" y="2850735"/>
                  </a:cubicBezTo>
                  <a:cubicBezTo>
                    <a:pt x="124212" y="2396380"/>
                    <a:pt x="296156" y="2044007"/>
                    <a:pt x="296156" y="2044007"/>
                  </a:cubicBezTo>
                  <a:cubicBezTo>
                    <a:pt x="-68274" y="992215"/>
                    <a:pt x="6286" y="558408"/>
                    <a:pt x="6286" y="558408"/>
                  </a:cubicBezTo>
                  <a:lnTo>
                    <a:pt x="809155" y="549803"/>
                  </a:lnTo>
                  <a:lnTo>
                    <a:pt x="738176" y="348516"/>
                  </a:lnTo>
                  <a:cubicBezTo>
                    <a:pt x="876006" y="333297"/>
                    <a:pt x="1096839" y="263289"/>
                    <a:pt x="1307772" y="0"/>
                  </a:cubicBezTo>
                  <a:close/>
                </a:path>
              </a:pathLst>
            </a:custGeom>
            <a:solidFill>
              <a:srgbClr val="FFC29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39" name="Google Shape;39;p3"/>
            <p:cNvSpPr/>
            <p:nvPr/>
          </p:nvSpPr>
          <p:spPr>
            <a:xfrm>
              <a:off x="7821085" y="8183563"/>
              <a:ext cx="200772" cy="566772"/>
            </a:xfrm>
            <a:custGeom>
              <a:avLst/>
              <a:gdLst/>
              <a:ahLst/>
              <a:cxnLst/>
              <a:rect l="l" t="t" r="r" b="b"/>
              <a:pathLst>
                <a:path w="200772" h="566772" extrusionOk="0">
                  <a:moveTo>
                    <a:pt x="163062" y="0"/>
                  </a:moveTo>
                  <a:cubicBezTo>
                    <a:pt x="189723" y="117941"/>
                    <a:pt x="225608" y="336938"/>
                    <a:pt x="176058" y="512095"/>
                  </a:cubicBezTo>
                  <a:lnTo>
                    <a:pt x="153483" y="566772"/>
                  </a:lnTo>
                  <a:lnTo>
                    <a:pt x="157544" y="475677"/>
                  </a:lnTo>
                  <a:cubicBezTo>
                    <a:pt x="155063" y="410186"/>
                    <a:pt x="141654" y="339560"/>
                    <a:pt x="115097" y="265558"/>
                  </a:cubicBezTo>
                  <a:cubicBezTo>
                    <a:pt x="103294" y="232267"/>
                    <a:pt x="85208" y="192983"/>
                    <a:pt x="62125" y="149109"/>
                  </a:cubicBezTo>
                  <a:lnTo>
                    <a:pt x="0" y="41278"/>
                  </a:lnTo>
                  <a:close/>
                </a:path>
              </a:pathLst>
            </a:custGeom>
            <a:solidFill>
              <a:srgbClr val="EFAD7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0" name="Google Shape;40;p3"/>
            <p:cNvSpPr/>
            <p:nvPr/>
          </p:nvSpPr>
          <p:spPr>
            <a:xfrm>
              <a:off x="7070725" y="12150724"/>
              <a:ext cx="869951" cy="349250"/>
            </a:xfrm>
            <a:custGeom>
              <a:avLst/>
              <a:gdLst/>
              <a:ahLst/>
              <a:cxnLst/>
              <a:rect l="l" t="t" r="r" b="b"/>
              <a:pathLst>
                <a:path w="869951" h="349250" extrusionOk="0">
                  <a:moveTo>
                    <a:pt x="0" y="288925"/>
                  </a:moveTo>
                  <a:lnTo>
                    <a:pt x="63500" y="294203"/>
                  </a:lnTo>
                  <a:lnTo>
                    <a:pt x="45139" y="349250"/>
                  </a:lnTo>
                  <a:lnTo>
                    <a:pt x="8416" y="346234"/>
                  </a:lnTo>
                  <a:close/>
                  <a:moveTo>
                    <a:pt x="258763" y="277813"/>
                  </a:moveTo>
                  <a:lnTo>
                    <a:pt x="256470" y="336089"/>
                  </a:lnTo>
                  <a:lnTo>
                    <a:pt x="220545" y="342901"/>
                  </a:lnTo>
                  <a:lnTo>
                    <a:pt x="196850" y="289922"/>
                  </a:lnTo>
                  <a:close/>
                  <a:moveTo>
                    <a:pt x="407542" y="215900"/>
                  </a:moveTo>
                  <a:lnTo>
                    <a:pt x="417513" y="272898"/>
                  </a:lnTo>
                  <a:lnTo>
                    <a:pt x="383765" y="287338"/>
                  </a:lnTo>
                  <a:lnTo>
                    <a:pt x="349250" y="240219"/>
                  </a:lnTo>
                  <a:close/>
                  <a:moveTo>
                    <a:pt x="559295" y="147638"/>
                  </a:moveTo>
                  <a:lnTo>
                    <a:pt x="569913" y="206058"/>
                  </a:lnTo>
                  <a:lnTo>
                    <a:pt x="536540" y="220663"/>
                  </a:lnTo>
                  <a:lnTo>
                    <a:pt x="501650" y="173005"/>
                  </a:lnTo>
                  <a:close/>
                  <a:moveTo>
                    <a:pt x="698286" y="77788"/>
                  </a:moveTo>
                  <a:lnTo>
                    <a:pt x="708025" y="136208"/>
                  </a:lnTo>
                  <a:lnTo>
                    <a:pt x="675062" y="150813"/>
                  </a:lnTo>
                  <a:lnTo>
                    <a:pt x="641350" y="102386"/>
                  </a:lnTo>
                  <a:close/>
                  <a:moveTo>
                    <a:pt x="859980" y="0"/>
                  </a:moveTo>
                  <a:lnTo>
                    <a:pt x="869951" y="57758"/>
                  </a:lnTo>
                  <a:lnTo>
                    <a:pt x="836203" y="71438"/>
                  </a:lnTo>
                  <a:lnTo>
                    <a:pt x="801688" y="24319"/>
                  </a:ln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1" name="Google Shape;41;p3"/>
            <p:cNvSpPr/>
            <p:nvPr/>
          </p:nvSpPr>
          <p:spPr>
            <a:xfrm>
              <a:off x="6700838" y="7019925"/>
              <a:ext cx="874714" cy="1181098"/>
            </a:xfrm>
            <a:custGeom>
              <a:avLst/>
              <a:gdLst/>
              <a:ahLst/>
              <a:cxnLst/>
              <a:rect l="l" t="t" r="r" b="b"/>
              <a:pathLst>
                <a:path w="1149" h="1551" extrusionOk="0">
                  <a:moveTo>
                    <a:pt x="1149" y="1093"/>
                  </a:moveTo>
                  <a:cubicBezTo>
                    <a:pt x="772" y="560"/>
                    <a:pt x="319" y="0"/>
                    <a:pt x="319" y="0"/>
                  </a:cubicBezTo>
                  <a:lnTo>
                    <a:pt x="0" y="206"/>
                  </a:lnTo>
                  <a:cubicBezTo>
                    <a:pt x="0" y="206"/>
                    <a:pt x="189" y="921"/>
                    <a:pt x="401" y="1551"/>
                  </a:cubicBezTo>
                  <a:cubicBezTo>
                    <a:pt x="582" y="1531"/>
                    <a:pt x="872" y="1439"/>
                    <a:pt x="1149" y="1093"/>
                  </a:cubicBezTo>
                  <a:close/>
                </a:path>
              </a:pathLst>
            </a:custGeom>
            <a:solidFill>
              <a:srgbClr val="696B6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2" name="Google Shape;42;p3"/>
            <p:cNvSpPr/>
            <p:nvPr/>
          </p:nvSpPr>
          <p:spPr>
            <a:xfrm>
              <a:off x="6581775" y="10806113"/>
              <a:ext cx="862012" cy="1216024"/>
            </a:xfrm>
            <a:custGeom>
              <a:avLst/>
              <a:gdLst/>
              <a:ahLst/>
              <a:cxnLst/>
              <a:rect l="l" t="t" r="r" b="b"/>
              <a:pathLst>
                <a:path w="1132" h="1597" extrusionOk="0">
                  <a:moveTo>
                    <a:pt x="912" y="0"/>
                  </a:moveTo>
                  <a:cubicBezTo>
                    <a:pt x="429" y="150"/>
                    <a:pt x="155" y="167"/>
                    <a:pt x="0" y="141"/>
                  </a:cubicBezTo>
                  <a:cubicBezTo>
                    <a:pt x="217" y="756"/>
                    <a:pt x="624" y="1597"/>
                    <a:pt x="624" y="1597"/>
                  </a:cubicBezTo>
                  <a:cubicBezTo>
                    <a:pt x="624" y="1597"/>
                    <a:pt x="898" y="1468"/>
                    <a:pt x="1043" y="1564"/>
                  </a:cubicBezTo>
                  <a:lnTo>
                    <a:pt x="1027" y="1523"/>
                  </a:lnTo>
                  <a:cubicBezTo>
                    <a:pt x="1009" y="1474"/>
                    <a:pt x="1034" y="1418"/>
                    <a:pt x="1083" y="1401"/>
                  </a:cubicBezTo>
                  <a:cubicBezTo>
                    <a:pt x="1097" y="1397"/>
                    <a:pt x="1113" y="1393"/>
                    <a:pt x="1132" y="1392"/>
                  </a:cubicBezTo>
                  <a:lnTo>
                    <a:pt x="912" y="0"/>
                  </a:lnTo>
                  <a:close/>
                </a:path>
              </a:pathLst>
            </a:custGeom>
            <a:solidFill>
              <a:srgbClr val="696B6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3" name="Google Shape;43;p3"/>
            <p:cNvSpPr/>
            <p:nvPr/>
          </p:nvSpPr>
          <p:spPr>
            <a:xfrm>
              <a:off x="7007225" y="11864975"/>
              <a:ext cx="1008064" cy="550863"/>
            </a:xfrm>
            <a:custGeom>
              <a:avLst/>
              <a:gdLst/>
              <a:ahLst/>
              <a:cxnLst/>
              <a:rect l="l" t="t" r="r" b="b"/>
              <a:pathLst>
                <a:path w="1324" h="723" extrusionOk="0">
                  <a:moveTo>
                    <a:pt x="420" y="651"/>
                  </a:moveTo>
                  <a:cubicBezTo>
                    <a:pt x="495" y="723"/>
                    <a:pt x="1058" y="333"/>
                    <a:pt x="1324" y="286"/>
                  </a:cubicBezTo>
                  <a:cubicBezTo>
                    <a:pt x="1302" y="230"/>
                    <a:pt x="1225" y="154"/>
                    <a:pt x="958" y="184"/>
                  </a:cubicBezTo>
                  <a:cubicBezTo>
                    <a:pt x="875" y="193"/>
                    <a:pt x="585" y="70"/>
                    <a:pt x="585" y="70"/>
                  </a:cubicBezTo>
                  <a:lnTo>
                    <a:pt x="574" y="0"/>
                  </a:lnTo>
                  <a:cubicBezTo>
                    <a:pt x="552" y="1"/>
                    <a:pt x="534" y="6"/>
                    <a:pt x="519" y="12"/>
                  </a:cubicBezTo>
                  <a:cubicBezTo>
                    <a:pt x="473" y="30"/>
                    <a:pt x="452" y="84"/>
                    <a:pt x="469" y="130"/>
                  </a:cubicBezTo>
                  <a:lnTo>
                    <a:pt x="485" y="172"/>
                  </a:lnTo>
                  <a:cubicBezTo>
                    <a:pt x="340" y="76"/>
                    <a:pt x="66" y="205"/>
                    <a:pt x="66" y="205"/>
                  </a:cubicBezTo>
                  <a:cubicBezTo>
                    <a:pt x="66" y="205"/>
                    <a:pt x="6" y="404"/>
                    <a:pt x="0" y="568"/>
                  </a:cubicBezTo>
                  <a:cubicBezTo>
                    <a:pt x="52" y="504"/>
                    <a:pt x="177" y="421"/>
                    <a:pt x="420" y="651"/>
                  </a:cubicBezTo>
                  <a:close/>
                </a:path>
              </a:pathLst>
            </a:custGeom>
            <a:solidFill>
              <a:srgbClr val="FF25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4" name="Google Shape;44;p3"/>
            <p:cNvSpPr/>
            <p:nvPr/>
          </p:nvSpPr>
          <p:spPr>
            <a:xfrm>
              <a:off x="7004050" y="12082463"/>
              <a:ext cx="1019175" cy="411163"/>
            </a:xfrm>
            <a:custGeom>
              <a:avLst/>
              <a:gdLst/>
              <a:ahLst/>
              <a:cxnLst/>
              <a:rect l="l" t="t" r="r" b="b"/>
              <a:pathLst>
                <a:path w="1338" h="540" extrusionOk="0">
                  <a:moveTo>
                    <a:pt x="423" y="365"/>
                  </a:moveTo>
                  <a:cubicBezTo>
                    <a:pt x="180" y="135"/>
                    <a:pt x="55" y="218"/>
                    <a:pt x="3" y="282"/>
                  </a:cubicBezTo>
                  <a:cubicBezTo>
                    <a:pt x="0" y="385"/>
                    <a:pt x="17" y="475"/>
                    <a:pt x="85" y="493"/>
                  </a:cubicBezTo>
                  <a:cubicBezTo>
                    <a:pt x="261" y="540"/>
                    <a:pt x="515" y="451"/>
                    <a:pt x="515" y="451"/>
                  </a:cubicBezTo>
                  <a:lnTo>
                    <a:pt x="1298" y="73"/>
                  </a:lnTo>
                  <a:cubicBezTo>
                    <a:pt x="1324" y="60"/>
                    <a:pt x="1338" y="29"/>
                    <a:pt x="1327" y="1"/>
                  </a:cubicBezTo>
                  <a:lnTo>
                    <a:pt x="1327" y="0"/>
                  </a:lnTo>
                  <a:cubicBezTo>
                    <a:pt x="1061" y="47"/>
                    <a:pt x="498" y="437"/>
                    <a:pt x="423" y="365"/>
                  </a:cubicBezTo>
                  <a:close/>
                </a:path>
              </a:pathLst>
            </a:custGeom>
            <a:solidFill>
              <a:srgbClr val="EDED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5" name="Google Shape;45;p3"/>
            <p:cNvSpPr/>
            <p:nvPr/>
          </p:nvSpPr>
          <p:spPr>
            <a:xfrm>
              <a:off x="6105525" y="4507374"/>
              <a:ext cx="2682875" cy="1344151"/>
            </a:xfrm>
            <a:custGeom>
              <a:avLst/>
              <a:gdLst/>
              <a:ahLst/>
              <a:cxnLst/>
              <a:rect l="l" t="t" r="r" b="b"/>
              <a:pathLst>
                <a:path w="2682875" h="1344151" extrusionOk="0">
                  <a:moveTo>
                    <a:pt x="2634900" y="884097"/>
                  </a:moveTo>
                  <a:cubicBezTo>
                    <a:pt x="2651653" y="915274"/>
                    <a:pt x="2667645" y="946452"/>
                    <a:pt x="2682875" y="977629"/>
                  </a:cubicBezTo>
                  <a:cubicBezTo>
                    <a:pt x="2395789" y="927441"/>
                    <a:pt x="2216075" y="1244536"/>
                    <a:pt x="2216075" y="1244536"/>
                  </a:cubicBezTo>
                  <a:lnTo>
                    <a:pt x="2155917" y="1344151"/>
                  </a:lnTo>
                  <a:lnTo>
                    <a:pt x="2101850" y="1252901"/>
                  </a:lnTo>
                  <a:cubicBezTo>
                    <a:pt x="2168101" y="1112223"/>
                    <a:pt x="2331823" y="855201"/>
                    <a:pt x="2634900" y="884097"/>
                  </a:cubicBezTo>
                  <a:close/>
                  <a:moveTo>
                    <a:pt x="66241" y="307514"/>
                  </a:moveTo>
                  <a:cubicBezTo>
                    <a:pt x="177404" y="472699"/>
                    <a:pt x="317500" y="844174"/>
                    <a:pt x="159892" y="1032956"/>
                  </a:cubicBezTo>
                  <a:cubicBezTo>
                    <a:pt x="109641" y="1045897"/>
                    <a:pt x="63196" y="1050464"/>
                    <a:pt x="31217" y="1039046"/>
                  </a:cubicBezTo>
                  <a:cubicBezTo>
                    <a:pt x="263441" y="911161"/>
                    <a:pt x="106595" y="541970"/>
                    <a:pt x="0" y="344053"/>
                  </a:cubicBezTo>
                  <a:cubicBezTo>
                    <a:pt x="21319" y="331873"/>
                    <a:pt x="43400" y="319694"/>
                    <a:pt x="66241" y="307514"/>
                  </a:cubicBezTo>
                  <a:close/>
                  <a:moveTo>
                    <a:pt x="1024435" y="14"/>
                  </a:moveTo>
                  <a:cubicBezTo>
                    <a:pt x="1042491" y="-81"/>
                    <a:pt x="1058266" y="300"/>
                    <a:pt x="1071571" y="1060"/>
                  </a:cubicBezTo>
                  <a:cubicBezTo>
                    <a:pt x="1111105" y="77904"/>
                    <a:pt x="1206899" y="213332"/>
                    <a:pt x="1394685" y="230070"/>
                  </a:cubicBezTo>
                  <a:cubicBezTo>
                    <a:pt x="1564224" y="245287"/>
                    <a:pt x="1694990" y="160835"/>
                    <a:pt x="1767216" y="97686"/>
                  </a:cubicBezTo>
                  <a:lnTo>
                    <a:pt x="1882776" y="113663"/>
                  </a:lnTo>
                  <a:cubicBezTo>
                    <a:pt x="1801428" y="192029"/>
                    <a:pt x="1622005" y="329739"/>
                    <a:pt x="1381000" y="308436"/>
                  </a:cubicBezTo>
                  <a:cubicBezTo>
                    <a:pt x="1126310" y="285611"/>
                    <a:pt x="1006188" y="92360"/>
                    <a:pt x="963613" y="1821"/>
                  </a:cubicBezTo>
                  <a:cubicBezTo>
                    <a:pt x="986041" y="680"/>
                    <a:pt x="1006378" y="109"/>
                    <a:pt x="1024435" y="14"/>
                  </a:cubicBezTo>
                  <a:close/>
                </a:path>
              </a:pathLst>
            </a:custGeom>
            <a:solidFill>
              <a:srgbClr val="696B6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6" name="Google Shape;46;p3"/>
            <p:cNvSpPr/>
            <p:nvPr/>
          </p:nvSpPr>
          <p:spPr>
            <a:xfrm>
              <a:off x="6172200" y="4508500"/>
              <a:ext cx="2566990" cy="2382840"/>
            </a:xfrm>
            <a:custGeom>
              <a:avLst/>
              <a:gdLst/>
              <a:ahLst/>
              <a:cxnLst/>
              <a:rect l="l" t="t" r="r" b="b"/>
              <a:pathLst>
                <a:path w="3374" h="3131" extrusionOk="0">
                  <a:moveTo>
                    <a:pt x="3374" y="1159"/>
                  </a:moveTo>
                  <a:cubicBezTo>
                    <a:pt x="3134" y="708"/>
                    <a:pt x="2804" y="233"/>
                    <a:pt x="2447" y="156"/>
                  </a:cubicBezTo>
                  <a:lnTo>
                    <a:pt x="2387" y="147"/>
                  </a:lnTo>
                  <a:cubicBezTo>
                    <a:pt x="2280" y="250"/>
                    <a:pt x="2044" y="431"/>
                    <a:pt x="1727" y="403"/>
                  </a:cubicBezTo>
                  <a:cubicBezTo>
                    <a:pt x="1392" y="373"/>
                    <a:pt x="1234" y="119"/>
                    <a:pt x="1178" y="0"/>
                  </a:cubicBezTo>
                  <a:cubicBezTo>
                    <a:pt x="961" y="13"/>
                    <a:pt x="593" y="76"/>
                    <a:pt x="153" y="318"/>
                  </a:cubicBezTo>
                  <a:cubicBezTo>
                    <a:pt x="100" y="347"/>
                    <a:pt x="49" y="375"/>
                    <a:pt x="0" y="402"/>
                  </a:cubicBezTo>
                  <a:cubicBezTo>
                    <a:pt x="146" y="619"/>
                    <a:pt x="330" y="1107"/>
                    <a:pt x="123" y="1355"/>
                  </a:cubicBezTo>
                  <a:cubicBezTo>
                    <a:pt x="300" y="1310"/>
                    <a:pt x="514" y="1188"/>
                    <a:pt x="514" y="1188"/>
                  </a:cubicBezTo>
                  <a:lnTo>
                    <a:pt x="514" y="1906"/>
                  </a:lnTo>
                  <a:lnTo>
                    <a:pt x="153" y="2796"/>
                  </a:lnTo>
                  <a:cubicBezTo>
                    <a:pt x="153" y="2796"/>
                    <a:pt x="1431" y="2246"/>
                    <a:pt x="2169" y="3131"/>
                  </a:cubicBezTo>
                  <a:lnTo>
                    <a:pt x="2208" y="2432"/>
                  </a:lnTo>
                  <a:lnTo>
                    <a:pt x="2510" y="1366"/>
                  </a:lnTo>
                  <a:lnTo>
                    <a:pt x="2674" y="1644"/>
                  </a:lnTo>
                  <a:cubicBezTo>
                    <a:pt x="2761" y="1459"/>
                    <a:pt x="2976" y="1121"/>
                    <a:pt x="3374" y="1159"/>
                  </a:cubicBezTo>
                  <a:close/>
                </a:path>
              </a:pathLst>
            </a:custGeom>
            <a:solidFill>
              <a:srgbClr val="4444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7" name="Google Shape;47;p3"/>
            <p:cNvSpPr/>
            <p:nvPr/>
          </p:nvSpPr>
          <p:spPr>
            <a:xfrm>
              <a:off x="7177088" y="3424238"/>
              <a:ext cx="895350" cy="1315315"/>
            </a:xfrm>
            <a:custGeom>
              <a:avLst/>
              <a:gdLst/>
              <a:ahLst/>
              <a:cxnLst/>
              <a:rect l="l" t="t" r="r" b="b"/>
              <a:pathLst>
                <a:path w="895350" h="1315315" extrusionOk="0">
                  <a:moveTo>
                    <a:pt x="504150" y="0"/>
                  </a:moveTo>
                  <a:cubicBezTo>
                    <a:pt x="797931" y="0"/>
                    <a:pt x="895350" y="228943"/>
                    <a:pt x="895350" y="421378"/>
                  </a:cubicBezTo>
                  <a:cubicBezTo>
                    <a:pt x="895350" y="613812"/>
                    <a:pt x="836746" y="1004004"/>
                    <a:pt x="650280" y="1044317"/>
                  </a:cubicBezTo>
                  <a:cubicBezTo>
                    <a:pt x="611940" y="1052683"/>
                    <a:pt x="574587" y="1053503"/>
                    <a:pt x="538574" y="1048013"/>
                  </a:cubicBezTo>
                  <a:lnTo>
                    <a:pt x="517943" y="1041213"/>
                  </a:lnTo>
                  <a:lnTo>
                    <a:pt x="501546" y="1152900"/>
                  </a:lnTo>
                  <a:lnTo>
                    <a:pt x="695325" y="1181064"/>
                  </a:lnTo>
                  <a:cubicBezTo>
                    <a:pt x="623133" y="1244244"/>
                    <a:pt x="492427" y="1328738"/>
                    <a:pt x="322965" y="1313514"/>
                  </a:cubicBezTo>
                  <a:cubicBezTo>
                    <a:pt x="135266" y="1296768"/>
                    <a:pt x="39515" y="1161273"/>
                    <a:pt x="0" y="1084391"/>
                  </a:cubicBezTo>
                  <a:cubicBezTo>
                    <a:pt x="34196" y="1085914"/>
                    <a:pt x="52434" y="1088197"/>
                    <a:pt x="52434" y="1088197"/>
                  </a:cubicBezTo>
                  <a:lnTo>
                    <a:pt x="141345" y="1101138"/>
                  </a:lnTo>
                  <a:lnTo>
                    <a:pt x="191543" y="754546"/>
                  </a:lnTo>
                  <a:lnTo>
                    <a:pt x="142859" y="646851"/>
                  </a:lnTo>
                  <a:cubicBezTo>
                    <a:pt x="115234" y="571455"/>
                    <a:pt x="100012" y="495537"/>
                    <a:pt x="100012" y="428984"/>
                  </a:cubicBezTo>
                  <a:cubicBezTo>
                    <a:pt x="100012" y="162770"/>
                    <a:pt x="209609" y="0"/>
                    <a:pt x="504150" y="0"/>
                  </a:cubicBezTo>
                  <a:close/>
                </a:path>
              </a:pathLst>
            </a:custGeom>
            <a:solidFill>
              <a:srgbClr val="FFC29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48" name="Google Shape;48;p3"/>
            <p:cNvSpPr/>
            <p:nvPr/>
          </p:nvSpPr>
          <p:spPr>
            <a:xfrm>
              <a:off x="7015163" y="2962275"/>
              <a:ext cx="1385890" cy="1457324"/>
            </a:xfrm>
            <a:custGeom>
              <a:avLst/>
              <a:gdLst/>
              <a:ahLst/>
              <a:cxnLst/>
              <a:rect l="l" t="t" r="r" b="b"/>
              <a:pathLst>
                <a:path w="1821" h="1916" extrusionOk="0">
                  <a:moveTo>
                    <a:pt x="433" y="1851"/>
                  </a:moveTo>
                  <a:lnTo>
                    <a:pt x="469" y="1851"/>
                  </a:lnTo>
                  <a:lnTo>
                    <a:pt x="505" y="1867"/>
                  </a:lnTo>
                  <a:cubicBezTo>
                    <a:pt x="550" y="1887"/>
                    <a:pt x="600" y="1894"/>
                    <a:pt x="649" y="1887"/>
                  </a:cubicBezTo>
                  <a:lnTo>
                    <a:pt x="692" y="1881"/>
                  </a:lnTo>
                  <a:lnTo>
                    <a:pt x="714" y="1892"/>
                  </a:lnTo>
                  <a:cubicBezTo>
                    <a:pt x="767" y="1916"/>
                    <a:pt x="829" y="1892"/>
                    <a:pt x="852" y="1838"/>
                  </a:cubicBezTo>
                  <a:cubicBezTo>
                    <a:pt x="880" y="1770"/>
                    <a:pt x="902" y="1683"/>
                    <a:pt x="861" y="1638"/>
                  </a:cubicBezTo>
                  <a:cubicBezTo>
                    <a:pt x="787" y="1558"/>
                    <a:pt x="867" y="1436"/>
                    <a:pt x="867" y="1436"/>
                  </a:cubicBezTo>
                  <a:cubicBezTo>
                    <a:pt x="867" y="1436"/>
                    <a:pt x="725" y="1279"/>
                    <a:pt x="835" y="1204"/>
                  </a:cubicBezTo>
                  <a:cubicBezTo>
                    <a:pt x="945" y="1130"/>
                    <a:pt x="998" y="1285"/>
                    <a:pt x="963" y="1371"/>
                  </a:cubicBezTo>
                  <a:cubicBezTo>
                    <a:pt x="963" y="1371"/>
                    <a:pt x="1032" y="1471"/>
                    <a:pt x="1114" y="1324"/>
                  </a:cubicBezTo>
                  <a:cubicBezTo>
                    <a:pt x="1197" y="1177"/>
                    <a:pt x="1260" y="1072"/>
                    <a:pt x="1454" y="1049"/>
                  </a:cubicBezTo>
                  <a:cubicBezTo>
                    <a:pt x="1703" y="1020"/>
                    <a:pt x="1821" y="910"/>
                    <a:pt x="1446" y="815"/>
                  </a:cubicBezTo>
                  <a:cubicBezTo>
                    <a:pt x="1446" y="815"/>
                    <a:pt x="723" y="0"/>
                    <a:pt x="397" y="747"/>
                  </a:cubicBezTo>
                  <a:cubicBezTo>
                    <a:pt x="397" y="747"/>
                    <a:pt x="0" y="722"/>
                    <a:pt x="55" y="1077"/>
                  </a:cubicBezTo>
                  <a:cubicBezTo>
                    <a:pt x="97" y="1346"/>
                    <a:pt x="349" y="1646"/>
                    <a:pt x="349" y="1646"/>
                  </a:cubicBezTo>
                  <a:lnTo>
                    <a:pt x="362" y="1786"/>
                  </a:lnTo>
                  <a:cubicBezTo>
                    <a:pt x="365" y="1822"/>
                    <a:pt x="396" y="1851"/>
                    <a:pt x="433" y="1851"/>
                  </a:cubicBez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grpSp>
          <p:nvGrpSpPr>
            <p:cNvPr id="49" name="Google Shape;49;p3"/>
            <p:cNvGrpSpPr/>
            <p:nvPr/>
          </p:nvGrpSpPr>
          <p:grpSpPr>
            <a:xfrm>
              <a:off x="6802438" y="5256213"/>
              <a:ext cx="901700" cy="908049"/>
              <a:chOff x="6802438" y="5256213"/>
              <a:chExt cx="901700" cy="908049"/>
            </a:xfrm>
          </p:grpSpPr>
          <p:sp>
            <p:nvSpPr>
              <p:cNvPr id="50" name="Google Shape;50;p3"/>
              <p:cNvSpPr/>
              <p:nvPr/>
            </p:nvSpPr>
            <p:spPr>
              <a:xfrm>
                <a:off x="6802438" y="5268913"/>
                <a:ext cx="357188" cy="874714"/>
              </a:xfrm>
              <a:custGeom>
                <a:avLst/>
                <a:gdLst/>
                <a:ahLst/>
                <a:cxnLst/>
                <a:rect l="l" t="t" r="r" b="b"/>
                <a:pathLst>
                  <a:path w="469" h="1149" extrusionOk="0">
                    <a:moveTo>
                      <a:pt x="0" y="1147"/>
                    </a:moveTo>
                    <a:lnTo>
                      <a:pt x="218" y="290"/>
                    </a:lnTo>
                    <a:cubicBezTo>
                      <a:pt x="175" y="314"/>
                      <a:pt x="102" y="334"/>
                      <a:pt x="60" y="338"/>
                    </a:cubicBezTo>
                    <a:lnTo>
                      <a:pt x="107" y="152"/>
                    </a:lnTo>
                    <a:cubicBezTo>
                      <a:pt x="189" y="133"/>
                      <a:pt x="282" y="72"/>
                      <a:pt x="346" y="0"/>
                    </a:cubicBezTo>
                    <a:lnTo>
                      <a:pt x="469" y="2"/>
                    </a:lnTo>
                    <a:lnTo>
                      <a:pt x="178" y="1149"/>
                    </a:lnTo>
                    <a:lnTo>
                      <a:pt x="0" y="1147"/>
                    </a:ln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1" name="Google Shape;51;p3"/>
              <p:cNvSpPr/>
              <p:nvPr/>
            </p:nvSpPr>
            <p:spPr>
              <a:xfrm>
                <a:off x="7108825" y="5256213"/>
                <a:ext cx="595313" cy="908049"/>
              </a:xfrm>
              <a:custGeom>
                <a:avLst/>
                <a:gdLst/>
                <a:ahLst/>
                <a:cxnLst/>
                <a:rect l="l" t="t" r="r" b="b"/>
                <a:pathLst>
                  <a:path w="783" h="1193" extrusionOk="0">
                    <a:moveTo>
                      <a:pt x="262" y="592"/>
                    </a:moveTo>
                    <a:cubicBezTo>
                      <a:pt x="208" y="803"/>
                      <a:pt x="177" y="991"/>
                      <a:pt x="291" y="992"/>
                    </a:cubicBezTo>
                    <a:cubicBezTo>
                      <a:pt x="402" y="993"/>
                      <a:pt x="461" y="818"/>
                      <a:pt x="519" y="592"/>
                    </a:cubicBezTo>
                    <a:cubicBezTo>
                      <a:pt x="575" y="369"/>
                      <a:pt x="599" y="202"/>
                      <a:pt x="494" y="201"/>
                    </a:cubicBezTo>
                    <a:cubicBezTo>
                      <a:pt x="391" y="200"/>
                      <a:pt x="325" y="344"/>
                      <a:pt x="262" y="592"/>
                    </a:cubicBezTo>
                    <a:close/>
                    <a:moveTo>
                      <a:pt x="700" y="592"/>
                    </a:moveTo>
                    <a:cubicBezTo>
                      <a:pt x="620" y="907"/>
                      <a:pt x="477" y="1193"/>
                      <a:pt x="238" y="1190"/>
                    </a:cubicBezTo>
                    <a:cubicBezTo>
                      <a:pt x="3" y="1188"/>
                      <a:pt x="0" y="911"/>
                      <a:pt x="81" y="593"/>
                    </a:cubicBezTo>
                    <a:cubicBezTo>
                      <a:pt x="161" y="279"/>
                      <a:pt x="313" y="0"/>
                      <a:pt x="544" y="2"/>
                    </a:cubicBezTo>
                    <a:cubicBezTo>
                      <a:pt x="768" y="5"/>
                      <a:pt x="783" y="267"/>
                      <a:pt x="700" y="592"/>
                    </a:cubicBez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grpSp>
        <p:sp>
          <p:nvSpPr>
            <p:cNvPr id="52" name="Google Shape;52;p3"/>
            <p:cNvSpPr/>
            <p:nvPr/>
          </p:nvSpPr>
          <p:spPr>
            <a:xfrm>
              <a:off x="6723991" y="10917854"/>
              <a:ext cx="622346" cy="985222"/>
            </a:xfrm>
            <a:custGeom>
              <a:avLst/>
              <a:gdLst/>
              <a:ahLst/>
              <a:cxnLst/>
              <a:rect l="l" t="t" r="r" b="b"/>
              <a:pathLst>
                <a:path w="622346" h="985222" extrusionOk="0">
                  <a:moveTo>
                    <a:pt x="3656" y="89806"/>
                  </a:moveTo>
                  <a:cubicBezTo>
                    <a:pt x="6711" y="88284"/>
                    <a:pt x="9767" y="89806"/>
                    <a:pt x="11295" y="92849"/>
                  </a:cubicBezTo>
                  <a:lnTo>
                    <a:pt x="403944" y="976854"/>
                  </a:lnTo>
                  <a:cubicBezTo>
                    <a:pt x="405472" y="979897"/>
                    <a:pt x="403944" y="983700"/>
                    <a:pt x="400889" y="984461"/>
                  </a:cubicBezTo>
                  <a:cubicBezTo>
                    <a:pt x="400125" y="985222"/>
                    <a:pt x="399361" y="985222"/>
                    <a:pt x="398597" y="985222"/>
                  </a:cubicBezTo>
                  <a:cubicBezTo>
                    <a:pt x="396305" y="985222"/>
                    <a:pt x="394014" y="983700"/>
                    <a:pt x="393250" y="982179"/>
                  </a:cubicBezTo>
                  <a:lnTo>
                    <a:pt x="600" y="97413"/>
                  </a:lnTo>
                  <a:cubicBezTo>
                    <a:pt x="-928" y="94370"/>
                    <a:pt x="600" y="91327"/>
                    <a:pt x="3656" y="89806"/>
                  </a:cubicBezTo>
                  <a:close/>
                  <a:moveTo>
                    <a:pt x="170317" y="63646"/>
                  </a:moveTo>
                  <a:cubicBezTo>
                    <a:pt x="173355" y="62884"/>
                    <a:pt x="176393" y="64407"/>
                    <a:pt x="177912" y="67454"/>
                  </a:cubicBezTo>
                  <a:lnTo>
                    <a:pt x="481740" y="941092"/>
                  </a:lnTo>
                  <a:cubicBezTo>
                    <a:pt x="483259" y="944139"/>
                    <a:pt x="481740" y="947186"/>
                    <a:pt x="478702" y="948709"/>
                  </a:cubicBezTo>
                  <a:cubicBezTo>
                    <a:pt x="477942" y="948709"/>
                    <a:pt x="477183" y="948709"/>
                    <a:pt x="476423" y="948709"/>
                  </a:cubicBezTo>
                  <a:cubicBezTo>
                    <a:pt x="474144" y="948709"/>
                    <a:pt x="471866" y="947186"/>
                    <a:pt x="471106" y="944901"/>
                  </a:cubicBezTo>
                  <a:lnTo>
                    <a:pt x="166519" y="71262"/>
                  </a:lnTo>
                  <a:cubicBezTo>
                    <a:pt x="165759" y="68216"/>
                    <a:pt x="167278" y="64407"/>
                    <a:pt x="170317" y="63646"/>
                  </a:cubicBezTo>
                  <a:close/>
                  <a:moveTo>
                    <a:pt x="337792" y="33481"/>
                  </a:moveTo>
                  <a:cubicBezTo>
                    <a:pt x="340846" y="32721"/>
                    <a:pt x="343900" y="35002"/>
                    <a:pt x="344664" y="38044"/>
                  </a:cubicBezTo>
                  <a:lnTo>
                    <a:pt x="552347" y="914877"/>
                  </a:lnTo>
                  <a:cubicBezTo>
                    <a:pt x="553110" y="917919"/>
                    <a:pt x="551583" y="920960"/>
                    <a:pt x="547765" y="921721"/>
                  </a:cubicBezTo>
                  <a:cubicBezTo>
                    <a:pt x="547765" y="921721"/>
                    <a:pt x="547002" y="921721"/>
                    <a:pt x="547002" y="921721"/>
                  </a:cubicBezTo>
                  <a:cubicBezTo>
                    <a:pt x="543948" y="921721"/>
                    <a:pt x="541657" y="920200"/>
                    <a:pt x="540894" y="917158"/>
                  </a:cubicBezTo>
                  <a:lnTo>
                    <a:pt x="333211" y="41086"/>
                  </a:lnTo>
                  <a:cubicBezTo>
                    <a:pt x="332447" y="38044"/>
                    <a:pt x="333974" y="34242"/>
                    <a:pt x="337792" y="33481"/>
                  </a:cubicBezTo>
                  <a:close/>
                  <a:moveTo>
                    <a:pt x="477479" y="145"/>
                  </a:moveTo>
                  <a:cubicBezTo>
                    <a:pt x="480526" y="-616"/>
                    <a:pt x="483572" y="1666"/>
                    <a:pt x="484334" y="5469"/>
                  </a:cubicBezTo>
                  <a:lnTo>
                    <a:pt x="622199" y="902177"/>
                  </a:lnTo>
                  <a:cubicBezTo>
                    <a:pt x="622960" y="905219"/>
                    <a:pt x="620675" y="908261"/>
                    <a:pt x="617628" y="909022"/>
                  </a:cubicBezTo>
                  <a:cubicBezTo>
                    <a:pt x="616867" y="909022"/>
                    <a:pt x="616867" y="909022"/>
                    <a:pt x="616105" y="909022"/>
                  </a:cubicBezTo>
                  <a:cubicBezTo>
                    <a:pt x="613820" y="909022"/>
                    <a:pt x="610773" y="906740"/>
                    <a:pt x="610773" y="903698"/>
                  </a:cubicBezTo>
                  <a:lnTo>
                    <a:pt x="472147" y="6990"/>
                  </a:lnTo>
                  <a:cubicBezTo>
                    <a:pt x="472147" y="3947"/>
                    <a:pt x="474432" y="905"/>
                    <a:pt x="477479" y="145"/>
                  </a:cubicBezTo>
                  <a:close/>
                </a:path>
              </a:pathLst>
            </a:custGeom>
            <a:solidFill>
              <a:srgbClr val="4444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3" name="Google Shape;53;p3"/>
            <p:cNvSpPr/>
            <p:nvPr/>
          </p:nvSpPr>
          <p:spPr>
            <a:xfrm>
              <a:off x="6796656" y="7174434"/>
              <a:ext cx="673596" cy="942454"/>
            </a:xfrm>
            <a:custGeom>
              <a:avLst/>
              <a:gdLst/>
              <a:ahLst/>
              <a:cxnLst/>
              <a:rect l="l" t="t" r="r" b="b"/>
              <a:pathLst>
                <a:path w="673596" h="942454" extrusionOk="0">
                  <a:moveTo>
                    <a:pt x="4002" y="78027"/>
                  </a:moveTo>
                  <a:cubicBezTo>
                    <a:pt x="7049" y="77266"/>
                    <a:pt x="10095" y="78787"/>
                    <a:pt x="11619" y="81828"/>
                  </a:cubicBezTo>
                  <a:lnTo>
                    <a:pt x="300296" y="934852"/>
                  </a:lnTo>
                  <a:cubicBezTo>
                    <a:pt x="301057" y="937893"/>
                    <a:pt x="299534" y="940934"/>
                    <a:pt x="296487" y="941694"/>
                  </a:cubicBezTo>
                  <a:cubicBezTo>
                    <a:pt x="295725" y="942454"/>
                    <a:pt x="294964" y="942454"/>
                    <a:pt x="294964" y="942454"/>
                  </a:cubicBezTo>
                  <a:cubicBezTo>
                    <a:pt x="291917" y="942454"/>
                    <a:pt x="289632" y="940934"/>
                    <a:pt x="288870" y="938653"/>
                  </a:cubicBezTo>
                  <a:lnTo>
                    <a:pt x="193" y="85629"/>
                  </a:lnTo>
                  <a:cubicBezTo>
                    <a:pt x="-568" y="82588"/>
                    <a:pt x="955" y="79547"/>
                    <a:pt x="4002" y="78027"/>
                  </a:cubicBezTo>
                  <a:close/>
                  <a:moveTo>
                    <a:pt x="57202" y="69265"/>
                  </a:moveTo>
                  <a:cubicBezTo>
                    <a:pt x="60239" y="67741"/>
                    <a:pt x="63275" y="69265"/>
                    <a:pt x="64793" y="71549"/>
                  </a:cubicBezTo>
                  <a:lnTo>
                    <a:pt x="434477" y="849938"/>
                  </a:lnTo>
                  <a:cubicBezTo>
                    <a:pt x="435995" y="852985"/>
                    <a:pt x="435236" y="856031"/>
                    <a:pt x="432200" y="857555"/>
                  </a:cubicBezTo>
                  <a:cubicBezTo>
                    <a:pt x="431441" y="858316"/>
                    <a:pt x="430682" y="858316"/>
                    <a:pt x="429163" y="858316"/>
                  </a:cubicBezTo>
                  <a:cubicBezTo>
                    <a:pt x="427645" y="858316"/>
                    <a:pt x="425368" y="856793"/>
                    <a:pt x="424609" y="854508"/>
                  </a:cubicBezTo>
                  <a:lnTo>
                    <a:pt x="54166" y="76881"/>
                  </a:lnTo>
                  <a:cubicBezTo>
                    <a:pt x="53407" y="73834"/>
                    <a:pt x="54166" y="70788"/>
                    <a:pt x="57202" y="69265"/>
                  </a:cubicBezTo>
                  <a:close/>
                  <a:moveTo>
                    <a:pt x="101666" y="35925"/>
                  </a:moveTo>
                  <a:cubicBezTo>
                    <a:pt x="104714" y="34404"/>
                    <a:pt x="107761" y="35165"/>
                    <a:pt x="110047" y="37446"/>
                  </a:cubicBezTo>
                  <a:lnTo>
                    <a:pt x="570996" y="768229"/>
                  </a:lnTo>
                  <a:cubicBezTo>
                    <a:pt x="572520" y="770510"/>
                    <a:pt x="571758" y="774312"/>
                    <a:pt x="568711" y="776594"/>
                  </a:cubicBezTo>
                  <a:cubicBezTo>
                    <a:pt x="567949" y="776594"/>
                    <a:pt x="567187" y="777354"/>
                    <a:pt x="565663" y="777354"/>
                  </a:cubicBezTo>
                  <a:cubicBezTo>
                    <a:pt x="564139" y="777354"/>
                    <a:pt x="561854" y="775833"/>
                    <a:pt x="561092" y="774312"/>
                  </a:cubicBezTo>
                  <a:lnTo>
                    <a:pt x="100142" y="44290"/>
                  </a:lnTo>
                  <a:cubicBezTo>
                    <a:pt x="97857" y="41248"/>
                    <a:pt x="99381" y="37446"/>
                    <a:pt x="101666" y="35925"/>
                  </a:cubicBezTo>
                  <a:close/>
                  <a:moveTo>
                    <a:pt x="162817" y="1000"/>
                  </a:moveTo>
                  <a:cubicBezTo>
                    <a:pt x="165865" y="-521"/>
                    <a:pt x="168913" y="-521"/>
                    <a:pt x="171199" y="2521"/>
                  </a:cubicBezTo>
                  <a:lnTo>
                    <a:pt x="672595" y="696792"/>
                  </a:lnTo>
                  <a:cubicBezTo>
                    <a:pt x="674119" y="699834"/>
                    <a:pt x="674119" y="702876"/>
                    <a:pt x="671071" y="705157"/>
                  </a:cubicBezTo>
                  <a:cubicBezTo>
                    <a:pt x="670309" y="705917"/>
                    <a:pt x="668785" y="705917"/>
                    <a:pt x="668023" y="705917"/>
                  </a:cubicBezTo>
                  <a:cubicBezTo>
                    <a:pt x="665737" y="705917"/>
                    <a:pt x="664213" y="705157"/>
                    <a:pt x="663451" y="703636"/>
                  </a:cubicBezTo>
                  <a:lnTo>
                    <a:pt x="161293" y="9365"/>
                  </a:lnTo>
                  <a:cubicBezTo>
                    <a:pt x="159769" y="6323"/>
                    <a:pt x="160531" y="3281"/>
                    <a:pt x="162817" y="1000"/>
                  </a:cubicBezTo>
                  <a:close/>
                </a:path>
              </a:pathLst>
            </a:custGeom>
            <a:solidFill>
              <a:srgbClr val="4444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4" name="Google Shape;54;p3"/>
            <p:cNvSpPr/>
            <p:nvPr/>
          </p:nvSpPr>
          <p:spPr>
            <a:xfrm>
              <a:off x="3708748" y="4851400"/>
              <a:ext cx="6843365" cy="2164209"/>
            </a:xfrm>
            <a:custGeom>
              <a:avLst/>
              <a:gdLst/>
              <a:ahLst/>
              <a:cxnLst/>
              <a:rect l="l" t="t" r="r" b="b"/>
              <a:pathLst>
                <a:path w="6843365" h="2164209" extrusionOk="0">
                  <a:moveTo>
                    <a:pt x="5026892" y="627594"/>
                  </a:moveTo>
                  <a:cubicBezTo>
                    <a:pt x="5043967" y="628029"/>
                    <a:pt x="5061478" y="629734"/>
                    <a:pt x="5079409" y="632875"/>
                  </a:cubicBezTo>
                  <a:cubicBezTo>
                    <a:pt x="5230083" y="932924"/>
                    <a:pt x="5322162" y="1195657"/>
                    <a:pt x="5322162" y="1195657"/>
                  </a:cubicBezTo>
                  <a:lnTo>
                    <a:pt x="6382971" y="1893233"/>
                  </a:lnTo>
                  <a:lnTo>
                    <a:pt x="6676710" y="1890187"/>
                  </a:lnTo>
                  <a:lnTo>
                    <a:pt x="6802272" y="2005180"/>
                  </a:lnTo>
                  <a:lnTo>
                    <a:pt x="6843365" y="2146066"/>
                  </a:lnTo>
                  <a:cubicBezTo>
                    <a:pt x="6796945" y="2156728"/>
                    <a:pt x="6761940" y="2120174"/>
                    <a:pt x="6761940" y="2120174"/>
                  </a:cubicBezTo>
                  <a:lnTo>
                    <a:pt x="6764223" y="2162820"/>
                  </a:lnTo>
                  <a:cubicBezTo>
                    <a:pt x="6685842" y="2178051"/>
                    <a:pt x="6668339" y="2063058"/>
                    <a:pt x="6668339" y="2063058"/>
                  </a:cubicBezTo>
                  <a:lnTo>
                    <a:pt x="6541255" y="2102658"/>
                  </a:lnTo>
                  <a:cubicBezTo>
                    <a:pt x="6360902" y="2173482"/>
                    <a:pt x="6293175" y="2043258"/>
                    <a:pt x="6293175" y="2043258"/>
                  </a:cubicBezTo>
                  <a:cubicBezTo>
                    <a:pt x="6293175" y="2043258"/>
                    <a:pt x="5230844" y="1622123"/>
                    <a:pt x="5035272" y="1546730"/>
                  </a:cubicBezTo>
                  <a:cubicBezTo>
                    <a:pt x="4839700" y="1470575"/>
                    <a:pt x="4612927" y="900178"/>
                    <a:pt x="4612927" y="900178"/>
                  </a:cubicBezTo>
                  <a:cubicBezTo>
                    <a:pt x="4612927" y="900178"/>
                    <a:pt x="4770772" y="621068"/>
                    <a:pt x="5026892" y="627594"/>
                  </a:cubicBezTo>
                  <a:close/>
                  <a:moveTo>
                    <a:pt x="2396550" y="0"/>
                  </a:moveTo>
                  <a:cubicBezTo>
                    <a:pt x="2465770" y="128579"/>
                    <a:pt x="2555527" y="328675"/>
                    <a:pt x="2546399" y="488448"/>
                  </a:cubicBezTo>
                  <a:lnTo>
                    <a:pt x="2369927" y="543227"/>
                  </a:lnTo>
                  <a:lnTo>
                    <a:pt x="1997204" y="641373"/>
                  </a:lnTo>
                  <a:cubicBezTo>
                    <a:pt x="1877781" y="880271"/>
                    <a:pt x="738316" y="1498058"/>
                    <a:pt x="738316" y="1498058"/>
                  </a:cubicBezTo>
                  <a:lnTo>
                    <a:pt x="728428" y="1790974"/>
                  </a:lnTo>
                  <a:lnTo>
                    <a:pt x="691155" y="2020743"/>
                  </a:lnTo>
                  <a:cubicBezTo>
                    <a:pt x="691155" y="2020743"/>
                    <a:pt x="578578" y="2003244"/>
                    <a:pt x="623457" y="1853362"/>
                  </a:cubicBezTo>
                  <a:lnTo>
                    <a:pt x="596834" y="1720218"/>
                  </a:lnTo>
                  <a:lnTo>
                    <a:pt x="477411" y="1946182"/>
                  </a:lnTo>
                  <a:lnTo>
                    <a:pt x="223351" y="2090738"/>
                  </a:lnTo>
                  <a:cubicBezTo>
                    <a:pt x="223351" y="2090738"/>
                    <a:pt x="163259" y="2033677"/>
                    <a:pt x="234761" y="1972050"/>
                  </a:cubicBezTo>
                  <a:lnTo>
                    <a:pt x="40032" y="2070957"/>
                  </a:lnTo>
                  <a:cubicBezTo>
                    <a:pt x="40032" y="2070957"/>
                    <a:pt x="-7889" y="1974332"/>
                    <a:pt x="132072" y="1908141"/>
                  </a:cubicBezTo>
                  <a:lnTo>
                    <a:pt x="8085" y="1944660"/>
                  </a:lnTo>
                  <a:cubicBezTo>
                    <a:pt x="8085" y="1944660"/>
                    <a:pt x="-35273" y="1856405"/>
                    <a:pt x="78826" y="1822929"/>
                  </a:cubicBezTo>
                  <a:lnTo>
                    <a:pt x="43836" y="1821407"/>
                  </a:lnTo>
                  <a:cubicBezTo>
                    <a:pt x="43836" y="1821407"/>
                    <a:pt x="21016" y="1743803"/>
                    <a:pt x="115337" y="1720979"/>
                  </a:cubicBezTo>
                  <a:lnTo>
                    <a:pt x="265948" y="1677612"/>
                  </a:lnTo>
                  <a:cubicBezTo>
                    <a:pt x="265948" y="1677612"/>
                    <a:pt x="314630" y="1283506"/>
                    <a:pt x="558801" y="1310896"/>
                  </a:cubicBezTo>
                  <a:lnTo>
                    <a:pt x="1666318" y="378129"/>
                  </a:lnTo>
                  <a:cubicBezTo>
                    <a:pt x="1666318" y="378129"/>
                    <a:pt x="1955368" y="238137"/>
                    <a:pt x="2396550" y="0"/>
                  </a:cubicBezTo>
                  <a:close/>
                </a:path>
              </a:pathLst>
            </a:custGeom>
            <a:solidFill>
              <a:srgbClr val="FFC29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5" name="Google Shape;55;p3"/>
            <p:cNvSpPr/>
            <p:nvPr/>
          </p:nvSpPr>
          <p:spPr>
            <a:xfrm>
              <a:off x="6078538" y="5340350"/>
              <a:ext cx="177800" cy="206375"/>
            </a:xfrm>
            <a:custGeom>
              <a:avLst/>
              <a:gdLst/>
              <a:ahLst/>
              <a:cxnLst/>
              <a:rect l="l" t="t" r="r" b="b"/>
              <a:pathLst>
                <a:path w="232" h="271" extrusionOk="0">
                  <a:moveTo>
                    <a:pt x="0" y="72"/>
                  </a:moveTo>
                  <a:cubicBezTo>
                    <a:pt x="0" y="72"/>
                    <a:pt x="16" y="231"/>
                    <a:pt x="52" y="258"/>
                  </a:cubicBezTo>
                  <a:cubicBezTo>
                    <a:pt x="59" y="264"/>
                    <a:pt x="67" y="268"/>
                    <a:pt x="76" y="271"/>
                  </a:cubicBezTo>
                  <a:cubicBezTo>
                    <a:pt x="174" y="217"/>
                    <a:pt x="219" y="129"/>
                    <a:pt x="231" y="27"/>
                  </a:cubicBezTo>
                  <a:cubicBezTo>
                    <a:pt x="232" y="18"/>
                    <a:pt x="232" y="9"/>
                    <a:pt x="232" y="0"/>
                  </a:cubicBezTo>
                  <a:lnTo>
                    <a:pt x="0" y="72"/>
                  </a:lnTo>
                  <a:close/>
                </a:path>
              </a:pathLst>
            </a:custGeom>
            <a:solidFill>
              <a:srgbClr val="0000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6" name="Google Shape;56;p3"/>
            <p:cNvSpPr/>
            <p:nvPr/>
          </p:nvSpPr>
          <p:spPr>
            <a:xfrm>
              <a:off x="6456363" y="6680200"/>
              <a:ext cx="866776" cy="1096963"/>
            </a:xfrm>
            <a:custGeom>
              <a:avLst/>
              <a:gdLst/>
              <a:ahLst/>
              <a:cxnLst/>
              <a:rect l="l" t="t" r="r" b="b"/>
              <a:pathLst>
                <a:path w="1139" h="1440" extrusionOk="0">
                  <a:moveTo>
                    <a:pt x="0" y="1440"/>
                  </a:moveTo>
                  <a:cubicBezTo>
                    <a:pt x="0" y="1440"/>
                    <a:pt x="183" y="1435"/>
                    <a:pt x="356" y="1299"/>
                  </a:cubicBezTo>
                  <a:cubicBezTo>
                    <a:pt x="529" y="1162"/>
                    <a:pt x="665" y="898"/>
                    <a:pt x="665" y="898"/>
                  </a:cubicBezTo>
                  <a:cubicBezTo>
                    <a:pt x="665" y="898"/>
                    <a:pt x="1139" y="660"/>
                    <a:pt x="887" y="330"/>
                  </a:cubicBezTo>
                  <a:cubicBezTo>
                    <a:pt x="636" y="0"/>
                    <a:pt x="0" y="1440"/>
                    <a:pt x="0" y="1440"/>
                  </a:cubicBezTo>
                  <a:close/>
                </a:path>
              </a:pathLst>
            </a:custGeom>
            <a:solidFill>
              <a:srgbClr val="FF25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7" name="Google Shape;57;p3"/>
            <p:cNvSpPr/>
            <p:nvPr/>
          </p:nvSpPr>
          <p:spPr>
            <a:xfrm>
              <a:off x="6286500" y="6711950"/>
              <a:ext cx="923924" cy="1260477"/>
            </a:xfrm>
            <a:custGeom>
              <a:avLst/>
              <a:gdLst/>
              <a:ahLst/>
              <a:cxnLst/>
              <a:rect l="l" t="t" r="r" b="b"/>
              <a:pathLst>
                <a:path w="1214" h="1656" extrusionOk="0">
                  <a:moveTo>
                    <a:pt x="1076" y="249"/>
                  </a:moveTo>
                  <a:cubicBezTo>
                    <a:pt x="979" y="128"/>
                    <a:pt x="574" y="0"/>
                    <a:pt x="495" y="454"/>
                  </a:cubicBezTo>
                  <a:cubicBezTo>
                    <a:pt x="425" y="858"/>
                    <a:pt x="0" y="868"/>
                    <a:pt x="63" y="1213"/>
                  </a:cubicBezTo>
                  <a:cubicBezTo>
                    <a:pt x="144" y="1656"/>
                    <a:pt x="530" y="1223"/>
                    <a:pt x="786" y="857"/>
                  </a:cubicBezTo>
                  <a:cubicBezTo>
                    <a:pt x="929" y="651"/>
                    <a:pt x="1214" y="422"/>
                    <a:pt x="1076" y="249"/>
                  </a:cubicBezTo>
                  <a:close/>
                </a:path>
              </a:pathLst>
            </a:custGeom>
            <a:solidFill>
              <a:srgbClr val="4444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8" name="Google Shape;58;p3"/>
            <p:cNvSpPr/>
            <p:nvPr/>
          </p:nvSpPr>
          <p:spPr>
            <a:xfrm>
              <a:off x="6372225" y="6916738"/>
              <a:ext cx="647701" cy="754063"/>
            </a:xfrm>
            <a:custGeom>
              <a:avLst/>
              <a:gdLst/>
              <a:ahLst/>
              <a:cxnLst/>
              <a:rect l="l" t="t" r="r" b="b"/>
              <a:pathLst>
                <a:path w="647701" h="754063" extrusionOk="0">
                  <a:moveTo>
                    <a:pt x="129807" y="679450"/>
                  </a:moveTo>
                  <a:lnTo>
                    <a:pt x="182563" y="704575"/>
                  </a:lnTo>
                  <a:lnTo>
                    <a:pt x="144880" y="754063"/>
                  </a:lnTo>
                  <a:lnTo>
                    <a:pt x="107950" y="708382"/>
                  </a:lnTo>
                  <a:close/>
                  <a:moveTo>
                    <a:pt x="21857" y="601662"/>
                  </a:moveTo>
                  <a:lnTo>
                    <a:pt x="74613" y="626026"/>
                  </a:lnTo>
                  <a:lnTo>
                    <a:pt x="36930" y="676275"/>
                  </a:lnTo>
                  <a:lnTo>
                    <a:pt x="0" y="630594"/>
                  </a:lnTo>
                  <a:close/>
                  <a:moveTo>
                    <a:pt x="231407" y="573087"/>
                  </a:moveTo>
                  <a:lnTo>
                    <a:pt x="284163" y="597701"/>
                  </a:lnTo>
                  <a:lnTo>
                    <a:pt x="246480" y="647700"/>
                  </a:lnTo>
                  <a:lnTo>
                    <a:pt x="209550" y="602317"/>
                  </a:lnTo>
                  <a:close/>
                  <a:moveTo>
                    <a:pt x="124460" y="496887"/>
                  </a:moveTo>
                  <a:lnTo>
                    <a:pt x="177800" y="520977"/>
                  </a:lnTo>
                  <a:lnTo>
                    <a:pt x="138938" y="569912"/>
                  </a:lnTo>
                  <a:lnTo>
                    <a:pt x="101600" y="525494"/>
                  </a:lnTo>
                  <a:close/>
                  <a:moveTo>
                    <a:pt x="327660" y="466725"/>
                  </a:moveTo>
                  <a:lnTo>
                    <a:pt x="381000" y="490815"/>
                  </a:lnTo>
                  <a:lnTo>
                    <a:pt x="342138" y="539750"/>
                  </a:lnTo>
                  <a:lnTo>
                    <a:pt x="304800" y="494580"/>
                  </a:lnTo>
                  <a:close/>
                  <a:moveTo>
                    <a:pt x="220295" y="388937"/>
                  </a:moveTo>
                  <a:lnTo>
                    <a:pt x="273051" y="414062"/>
                  </a:lnTo>
                  <a:lnTo>
                    <a:pt x="235368" y="463550"/>
                  </a:lnTo>
                  <a:lnTo>
                    <a:pt x="198438" y="417868"/>
                  </a:lnTo>
                  <a:close/>
                  <a:moveTo>
                    <a:pt x="480645" y="225425"/>
                  </a:moveTo>
                  <a:lnTo>
                    <a:pt x="533401" y="249788"/>
                  </a:lnTo>
                  <a:lnTo>
                    <a:pt x="495718" y="300038"/>
                  </a:lnTo>
                  <a:lnTo>
                    <a:pt x="458788" y="254356"/>
                  </a:lnTo>
                  <a:close/>
                  <a:moveTo>
                    <a:pt x="373222" y="147637"/>
                  </a:moveTo>
                  <a:lnTo>
                    <a:pt x="425451" y="172000"/>
                  </a:lnTo>
                  <a:lnTo>
                    <a:pt x="387399" y="222250"/>
                  </a:lnTo>
                  <a:lnTo>
                    <a:pt x="350838" y="176568"/>
                  </a:lnTo>
                  <a:close/>
                  <a:moveTo>
                    <a:pt x="594945" y="120650"/>
                  </a:moveTo>
                  <a:lnTo>
                    <a:pt x="647701" y="144740"/>
                  </a:lnTo>
                  <a:lnTo>
                    <a:pt x="610018" y="193675"/>
                  </a:lnTo>
                  <a:lnTo>
                    <a:pt x="573088" y="149257"/>
                  </a:lnTo>
                  <a:close/>
                  <a:moveTo>
                    <a:pt x="411798" y="7937"/>
                  </a:moveTo>
                  <a:lnTo>
                    <a:pt x="465138" y="33062"/>
                  </a:lnTo>
                  <a:lnTo>
                    <a:pt x="426276" y="82550"/>
                  </a:lnTo>
                  <a:lnTo>
                    <a:pt x="388938" y="36868"/>
                  </a:lnTo>
                  <a:close/>
                  <a:moveTo>
                    <a:pt x="543560" y="0"/>
                  </a:moveTo>
                  <a:lnTo>
                    <a:pt x="596900" y="24614"/>
                  </a:lnTo>
                  <a:lnTo>
                    <a:pt x="558038" y="74613"/>
                  </a:lnTo>
                  <a:lnTo>
                    <a:pt x="520700" y="29230"/>
                  </a:ln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59" name="Google Shape;59;p3"/>
            <p:cNvSpPr/>
            <p:nvPr/>
          </p:nvSpPr>
          <p:spPr>
            <a:xfrm>
              <a:off x="9002713" y="10668000"/>
              <a:ext cx="1250948" cy="1252540"/>
            </a:xfrm>
            <a:custGeom>
              <a:avLst/>
              <a:gdLst/>
              <a:ahLst/>
              <a:cxnLst/>
              <a:rect l="l" t="t" r="r" b="b"/>
              <a:pathLst>
                <a:path w="1644" h="1645" extrusionOk="0">
                  <a:moveTo>
                    <a:pt x="1588" y="1122"/>
                  </a:moveTo>
                  <a:cubicBezTo>
                    <a:pt x="1624" y="1029"/>
                    <a:pt x="1644" y="928"/>
                    <a:pt x="1644" y="823"/>
                  </a:cubicBezTo>
                  <a:cubicBezTo>
                    <a:pt x="1644" y="715"/>
                    <a:pt x="1624" y="613"/>
                    <a:pt x="1586" y="519"/>
                  </a:cubicBezTo>
                  <a:lnTo>
                    <a:pt x="1253" y="464"/>
                  </a:lnTo>
                  <a:lnTo>
                    <a:pt x="1272" y="134"/>
                  </a:lnTo>
                  <a:cubicBezTo>
                    <a:pt x="1143" y="50"/>
                    <a:pt x="988" y="0"/>
                    <a:pt x="822" y="0"/>
                  </a:cubicBezTo>
                  <a:cubicBezTo>
                    <a:pt x="653" y="0"/>
                    <a:pt x="497" y="51"/>
                    <a:pt x="366" y="138"/>
                  </a:cubicBezTo>
                  <a:lnTo>
                    <a:pt x="386" y="464"/>
                  </a:lnTo>
                  <a:lnTo>
                    <a:pt x="58" y="518"/>
                  </a:lnTo>
                  <a:cubicBezTo>
                    <a:pt x="21" y="612"/>
                    <a:pt x="0" y="715"/>
                    <a:pt x="0" y="823"/>
                  </a:cubicBezTo>
                  <a:cubicBezTo>
                    <a:pt x="0" y="929"/>
                    <a:pt x="20" y="1030"/>
                    <a:pt x="56" y="1123"/>
                  </a:cubicBezTo>
                  <a:lnTo>
                    <a:pt x="386" y="1177"/>
                  </a:lnTo>
                  <a:lnTo>
                    <a:pt x="366" y="1507"/>
                  </a:lnTo>
                  <a:cubicBezTo>
                    <a:pt x="497" y="1594"/>
                    <a:pt x="653" y="1645"/>
                    <a:pt x="822" y="1645"/>
                  </a:cubicBezTo>
                  <a:cubicBezTo>
                    <a:pt x="988" y="1645"/>
                    <a:pt x="1143" y="1595"/>
                    <a:pt x="1272" y="1511"/>
                  </a:cubicBezTo>
                  <a:lnTo>
                    <a:pt x="1253" y="1177"/>
                  </a:lnTo>
                  <a:lnTo>
                    <a:pt x="1588" y="1122"/>
                  </a:lnTo>
                  <a:close/>
                </a:path>
              </a:pathLst>
            </a:custGeom>
            <a:solidFill>
              <a:srgbClr val="EDEDE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60" name="Google Shape;60;p3"/>
            <p:cNvSpPr/>
            <p:nvPr/>
          </p:nvSpPr>
          <p:spPr>
            <a:xfrm>
              <a:off x="6562725" y="5788024"/>
              <a:ext cx="1205857" cy="757238"/>
            </a:xfrm>
            <a:custGeom>
              <a:avLst/>
              <a:gdLst/>
              <a:ahLst/>
              <a:cxnLst/>
              <a:rect l="l" t="t" r="r" b="b"/>
              <a:pathLst>
                <a:path w="1205857" h="757238" extrusionOk="0">
                  <a:moveTo>
                    <a:pt x="1017571" y="672876"/>
                  </a:moveTo>
                  <a:cubicBezTo>
                    <a:pt x="1068630" y="674873"/>
                    <a:pt x="1129749" y="692944"/>
                    <a:pt x="1169988" y="757238"/>
                  </a:cubicBezTo>
                  <a:lnTo>
                    <a:pt x="925513" y="684955"/>
                  </a:lnTo>
                  <a:cubicBezTo>
                    <a:pt x="925513" y="684955"/>
                    <a:pt x="966512" y="670879"/>
                    <a:pt x="1017571" y="672876"/>
                  </a:cubicBezTo>
                  <a:close/>
                  <a:moveTo>
                    <a:pt x="284163" y="98425"/>
                  </a:moveTo>
                  <a:lnTo>
                    <a:pt x="0" y="171450"/>
                  </a:lnTo>
                  <a:lnTo>
                    <a:pt x="0" y="102189"/>
                  </a:lnTo>
                  <a:close/>
                  <a:moveTo>
                    <a:pt x="1204209" y="0"/>
                  </a:moveTo>
                  <a:cubicBezTo>
                    <a:pt x="1204209" y="0"/>
                    <a:pt x="1223963" y="92075"/>
                    <a:pt x="1126711" y="89792"/>
                  </a:cubicBezTo>
                  <a:cubicBezTo>
                    <a:pt x="1028698" y="88270"/>
                    <a:pt x="744538" y="38048"/>
                    <a:pt x="744538" y="38048"/>
                  </a:cubicBezTo>
                  <a:close/>
                </a:path>
              </a:pathLst>
            </a:custGeom>
            <a:solidFill>
              <a:srgbClr val="2B2B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61" name="Google Shape;61;p3"/>
            <p:cNvSpPr/>
            <p:nvPr/>
          </p:nvSpPr>
          <p:spPr>
            <a:xfrm>
              <a:off x="5894388" y="7413625"/>
              <a:ext cx="612776" cy="923925"/>
            </a:xfrm>
            <a:custGeom>
              <a:avLst/>
              <a:gdLst/>
              <a:ahLst/>
              <a:cxnLst/>
              <a:rect l="l" t="t" r="r" b="b"/>
              <a:pathLst>
                <a:path w="806" h="1215" extrusionOk="0">
                  <a:moveTo>
                    <a:pt x="203" y="1176"/>
                  </a:moveTo>
                  <a:cubicBezTo>
                    <a:pt x="159" y="1011"/>
                    <a:pt x="0" y="369"/>
                    <a:pt x="91" y="0"/>
                  </a:cubicBezTo>
                  <a:cubicBezTo>
                    <a:pt x="91" y="0"/>
                    <a:pt x="122" y="595"/>
                    <a:pt x="260" y="768"/>
                  </a:cubicBezTo>
                  <a:cubicBezTo>
                    <a:pt x="335" y="862"/>
                    <a:pt x="601" y="757"/>
                    <a:pt x="607" y="783"/>
                  </a:cubicBezTo>
                  <a:cubicBezTo>
                    <a:pt x="626" y="859"/>
                    <a:pt x="146" y="1043"/>
                    <a:pt x="339" y="1058"/>
                  </a:cubicBezTo>
                  <a:cubicBezTo>
                    <a:pt x="533" y="1074"/>
                    <a:pt x="806" y="896"/>
                    <a:pt x="806" y="896"/>
                  </a:cubicBezTo>
                  <a:cubicBezTo>
                    <a:pt x="806" y="896"/>
                    <a:pt x="668" y="1181"/>
                    <a:pt x="255" y="1213"/>
                  </a:cubicBezTo>
                  <a:cubicBezTo>
                    <a:pt x="231" y="1215"/>
                    <a:pt x="209" y="1200"/>
                    <a:pt x="203" y="1176"/>
                  </a:cubicBezTo>
                  <a:close/>
                </a:path>
              </a:pathLst>
            </a:custGeom>
            <a:solidFill>
              <a:srgbClr val="C2C0C3">
                <a:alpha val="498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62" name="Google Shape;62;p3"/>
            <p:cNvSpPr/>
            <p:nvPr/>
          </p:nvSpPr>
          <p:spPr>
            <a:xfrm>
              <a:off x="9111615" y="11264342"/>
              <a:ext cx="1036320" cy="587065"/>
            </a:xfrm>
            <a:custGeom>
              <a:avLst/>
              <a:gdLst/>
              <a:ahLst/>
              <a:cxnLst/>
              <a:rect l="l" t="t" r="r" b="b"/>
              <a:pathLst>
                <a:path w="1036320" h="587065" extrusionOk="0">
                  <a:moveTo>
                    <a:pt x="64971" y="461"/>
                  </a:moveTo>
                  <a:cubicBezTo>
                    <a:pt x="175871" y="-8507"/>
                    <a:pt x="369055" y="116405"/>
                    <a:pt x="514350" y="116127"/>
                  </a:cubicBezTo>
                  <a:cubicBezTo>
                    <a:pt x="659646" y="115850"/>
                    <a:pt x="882973" y="105"/>
                    <a:pt x="983966" y="2441"/>
                  </a:cubicBezTo>
                  <a:lnTo>
                    <a:pt x="1017588" y="10950"/>
                  </a:lnTo>
                  <a:lnTo>
                    <a:pt x="1025793" y="34412"/>
                  </a:lnTo>
                  <a:cubicBezTo>
                    <a:pt x="1032695" y="64354"/>
                    <a:pt x="1036320" y="95356"/>
                    <a:pt x="1036320" y="127109"/>
                  </a:cubicBezTo>
                  <a:cubicBezTo>
                    <a:pt x="1036320" y="381136"/>
                    <a:pt x="804332" y="587065"/>
                    <a:pt x="518160" y="587065"/>
                  </a:cubicBezTo>
                  <a:cubicBezTo>
                    <a:pt x="231988" y="587065"/>
                    <a:pt x="0" y="381136"/>
                    <a:pt x="0" y="127109"/>
                  </a:cubicBezTo>
                  <a:cubicBezTo>
                    <a:pt x="0" y="95356"/>
                    <a:pt x="3625" y="64354"/>
                    <a:pt x="10527" y="34412"/>
                  </a:cubicBezTo>
                  <a:lnTo>
                    <a:pt x="14583" y="22814"/>
                  </a:lnTo>
                  <a:lnTo>
                    <a:pt x="22040" y="8424"/>
                  </a:lnTo>
                  <a:lnTo>
                    <a:pt x="22860" y="13257"/>
                  </a:lnTo>
                  <a:cubicBezTo>
                    <a:pt x="34965" y="5756"/>
                    <a:pt x="49128" y="1743"/>
                    <a:pt x="64971" y="461"/>
                  </a:cubicBezTo>
                  <a:close/>
                </a:path>
              </a:pathLst>
            </a:custGeom>
            <a:solidFill>
              <a:srgbClr val="C2C0C3">
                <a:alpha val="498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Poppins"/>
                <a:ea typeface="Poppins"/>
                <a:cs typeface="Poppins"/>
                <a:sym typeface="Poppins"/>
              </a:endParaRPr>
            </a:p>
          </p:txBody>
        </p:sp>
        <p:sp>
          <p:nvSpPr>
            <p:cNvPr id="63" name="Google Shape;63;p3"/>
            <p:cNvSpPr/>
            <p:nvPr/>
          </p:nvSpPr>
          <p:spPr>
            <a:xfrm>
              <a:off x="9045575" y="10769600"/>
              <a:ext cx="1166813" cy="1049338"/>
            </a:xfrm>
            <a:custGeom>
              <a:avLst/>
              <a:gdLst/>
              <a:ahLst/>
              <a:cxnLst/>
              <a:rect l="l" t="t" r="r" b="b"/>
              <a:pathLst>
                <a:path w="1166813" h="1049338" extrusionOk="0">
                  <a:moveTo>
                    <a:pt x="0" y="754063"/>
                  </a:moveTo>
                  <a:lnTo>
                    <a:pt x="250825" y="795140"/>
                  </a:lnTo>
                  <a:lnTo>
                    <a:pt x="235623" y="1046163"/>
                  </a:lnTo>
                  <a:cubicBezTo>
                    <a:pt x="129973" y="975420"/>
                    <a:pt x="47125" y="873489"/>
                    <a:pt x="0" y="754063"/>
                  </a:cubicBezTo>
                  <a:close/>
                  <a:moveTo>
                    <a:pt x="1166813" y="752475"/>
                  </a:moveTo>
                  <a:cubicBezTo>
                    <a:pt x="1118747" y="874578"/>
                    <a:pt x="1034060" y="978366"/>
                    <a:pt x="925721" y="1049338"/>
                  </a:cubicBezTo>
                  <a:lnTo>
                    <a:pt x="911225" y="794448"/>
                  </a:lnTo>
                  <a:close/>
                  <a:moveTo>
                    <a:pt x="559943" y="300038"/>
                  </a:moveTo>
                  <a:lnTo>
                    <a:pt x="777875" y="498346"/>
                  </a:lnTo>
                  <a:lnTo>
                    <a:pt x="691007" y="768351"/>
                  </a:lnTo>
                  <a:lnTo>
                    <a:pt x="426593" y="768351"/>
                  </a:lnTo>
                  <a:lnTo>
                    <a:pt x="339725" y="498346"/>
                  </a:lnTo>
                  <a:close/>
                  <a:moveTo>
                    <a:pt x="235629" y="3175"/>
                  </a:moveTo>
                  <a:lnTo>
                    <a:pt x="250826" y="252405"/>
                  </a:lnTo>
                  <a:lnTo>
                    <a:pt x="1588" y="293688"/>
                  </a:lnTo>
                  <a:cubicBezTo>
                    <a:pt x="48700" y="174425"/>
                    <a:pt x="131526" y="73510"/>
                    <a:pt x="235629" y="3175"/>
                  </a:cubicBezTo>
                  <a:close/>
                  <a:moveTo>
                    <a:pt x="925717" y="0"/>
                  </a:moveTo>
                  <a:cubicBezTo>
                    <a:pt x="1033267" y="70180"/>
                    <a:pt x="1117171" y="172399"/>
                    <a:pt x="1165225" y="293688"/>
                  </a:cubicBezTo>
                  <a:lnTo>
                    <a:pt x="911225" y="251733"/>
                  </a:lnTo>
                  <a:close/>
                </a:path>
              </a:pathLst>
            </a:custGeom>
            <a:solidFill>
              <a:srgbClr val="44444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64" name="Google Shape;64;p3"/>
            <p:cNvSpPr/>
            <p:nvPr/>
          </p:nvSpPr>
          <p:spPr>
            <a:xfrm>
              <a:off x="6263862" y="8401049"/>
              <a:ext cx="875127" cy="1637252"/>
            </a:xfrm>
            <a:custGeom>
              <a:avLst/>
              <a:gdLst/>
              <a:ahLst/>
              <a:cxnLst/>
              <a:rect l="l" t="t" r="r" b="b"/>
              <a:pathLst>
                <a:path w="875127" h="1637252" extrusionOk="0">
                  <a:moveTo>
                    <a:pt x="353794" y="1503363"/>
                  </a:moveTo>
                  <a:cubicBezTo>
                    <a:pt x="353794" y="1503363"/>
                    <a:pt x="509260" y="1548383"/>
                    <a:pt x="701306" y="1545331"/>
                  </a:cubicBezTo>
                  <a:cubicBezTo>
                    <a:pt x="892590" y="1542279"/>
                    <a:pt x="338552" y="1779588"/>
                    <a:pt x="353794" y="1503363"/>
                  </a:cubicBezTo>
                  <a:close/>
                  <a:moveTo>
                    <a:pt x="862935" y="0"/>
                  </a:moveTo>
                  <a:lnTo>
                    <a:pt x="875127" y="57972"/>
                  </a:lnTo>
                  <a:lnTo>
                    <a:pt x="25497" y="430213"/>
                  </a:lnTo>
                  <a:cubicBezTo>
                    <a:pt x="-20223" y="118995"/>
                    <a:pt x="9495" y="9153"/>
                    <a:pt x="9495" y="9153"/>
                  </a:cubicBezTo>
                  <a:close/>
                </a:path>
              </a:pathLst>
            </a:custGeom>
            <a:solidFill>
              <a:srgbClr val="EFAD7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4"/>
          <p:cNvSpPr txBox="1"/>
          <p:nvPr/>
        </p:nvSpPr>
        <p:spPr>
          <a:xfrm>
            <a:off x="1520825" y="670560"/>
            <a:ext cx="21336000" cy="1231500"/>
          </a:xfrm>
          <a:prstGeom prst="rect">
            <a:avLst/>
          </a:prstGeom>
          <a:noFill/>
          <a:ln>
            <a:noFill/>
          </a:ln>
        </p:spPr>
        <p:txBody>
          <a:bodyPr spcFirstLastPara="1" wrap="square" lIns="91425" tIns="45700" rIns="91425" bIns="45700" anchor="t" anchorCtr="0">
            <a:spAutoFit/>
          </a:bodyPr>
          <a:lstStyle/>
          <a:p>
            <a:pPr marL="0" marR="0" lvl="0" indent="0" algn="ctr" rtl="0">
              <a:lnSpc>
                <a:spcPct val="127027"/>
              </a:lnSpc>
              <a:spcBef>
                <a:spcPts val="0"/>
              </a:spcBef>
              <a:spcAft>
                <a:spcPts val="0"/>
              </a:spcAft>
              <a:buNone/>
            </a:pPr>
            <a:r>
              <a:rPr lang="en-US" sz="7400" b="1">
                <a:solidFill>
                  <a:srgbClr val="040C39"/>
                </a:solidFill>
                <a:latin typeface="Poppins"/>
                <a:ea typeface="Poppins"/>
                <a:cs typeface="Poppins"/>
                <a:sym typeface="Poppins"/>
              </a:rPr>
              <a:t>What the App hopes to Accomplish</a:t>
            </a:r>
            <a:endParaRPr sz="7400" b="1">
              <a:solidFill>
                <a:srgbClr val="040C39"/>
              </a:solidFill>
              <a:latin typeface="Poppins"/>
              <a:ea typeface="Poppins"/>
              <a:cs typeface="Poppins"/>
              <a:sym typeface="Poppins"/>
            </a:endParaRPr>
          </a:p>
        </p:txBody>
      </p:sp>
      <p:grpSp>
        <p:nvGrpSpPr>
          <p:cNvPr id="70" name="Google Shape;70;p4"/>
          <p:cNvGrpSpPr/>
          <p:nvPr/>
        </p:nvGrpSpPr>
        <p:grpSpPr>
          <a:xfrm>
            <a:off x="15304825" y="3470238"/>
            <a:ext cx="8607425" cy="9705975"/>
            <a:chOff x="1930400" y="3233738"/>
            <a:chExt cx="8607425" cy="9705975"/>
          </a:xfrm>
        </p:grpSpPr>
        <p:sp>
          <p:nvSpPr>
            <p:cNvPr id="71" name="Google Shape;71;p4"/>
            <p:cNvSpPr/>
            <p:nvPr/>
          </p:nvSpPr>
          <p:spPr>
            <a:xfrm>
              <a:off x="1930400" y="10131425"/>
              <a:ext cx="8607419" cy="2808288"/>
            </a:xfrm>
            <a:custGeom>
              <a:avLst/>
              <a:gdLst/>
              <a:ahLst/>
              <a:cxnLst/>
              <a:rect l="l" t="t" r="r" b="b"/>
              <a:pathLst>
                <a:path w="11310" h="3691" extrusionOk="0">
                  <a:moveTo>
                    <a:pt x="0" y="0"/>
                  </a:moveTo>
                  <a:lnTo>
                    <a:pt x="0" y="3691"/>
                  </a:lnTo>
                  <a:lnTo>
                    <a:pt x="11310" y="3691"/>
                  </a:lnTo>
                  <a:lnTo>
                    <a:pt x="11310" y="2118"/>
                  </a:lnTo>
                  <a:lnTo>
                    <a:pt x="0" y="0"/>
                  </a:lnTo>
                  <a:close/>
                </a:path>
              </a:pathLst>
            </a:custGeom>
            <a:solidFill>
              <a:srgbClr val="F7C64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2" name="Google Shape;72;p4"/>
            <p:cNvSpPr/>
            <p:nvPr/>
          </p:nvSpPr>
          <p:spPr>
            <a:xfrm>
              <a:off x="1930400" y="4333875"/>
              <a:ext cx="7761286" cy="7250116"/>
            </a:xfrm>
            <a:custGeom>
              <a:avLst/>
              <a:gdLst/>
              <a:ahLst/>
              <a:cxnLst/>
              <a:rect l="l" t="t" r="r" b="b"/>
              <a:pathLst>
                <a:path w="10199" h="9529" extrusionOk="0">
                  <a:moveTo>
                    <a:pt x="0" y="0"/>
                  </a:moveTo>
                  <a:lnTo>
                    <a:pt x="0" y="7619"/>
                  </a:lnTo>
                  <a:lnTo>
                    <a:pt x="10199" y="9529"/>
                  </a:lnTo>
                  <a:lnTo>
                    <a:pt x="10199" y="0"/>
                  </a:lnTo>
                  <a:lnTo>
                    <a:pt x="0" y="0"/>
                  </a:lnTo>
                  <a:close/>
                </a:path>
              </a:pathLst>
            </a:custGeom>
            <a:gradFill>
              <a:gsLst>
                <a:gs pos="0">
                  <a:srgbClr val="FCE3A5"/>
                </a:gs>
                <a:gs pos="13000">
                  <a:srgbClr val="FCE3A5"/>
                </a:gs>
                <a:gs pos="100000">
                  <a:srgbClr val="F9CF69"/>
                </a:gs>
              </a:gsLst>
              <a:lin ang="16200038"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3" name="Google Shape;73;p4"/>
            <p:cNvSpPr/>
            <p:nvPr/>
          </p:nvSpPr>
          <p:spPr>
            <a:xfrm>
              <a:off x="4471988" y="11582400"/>
              <a:ext cx="2819401" cy="409576"/>
            </a:xfrm>
            <a:custGeom>
              <a:avLst/>
              <a:gdLst/>
              <a:ahLst/>
              <a:cxnLst/>
              <a:rect l="l" t="t" r="r" b="b"/>
              <a:pathLst>
                <a:path w="2819401" h="409576" extrusionOk="0">
                  <a:moveTo>
                    <a:pt x="621507" y="204788"/>
                  </a:moveTo>
                  <a:cubicBezTo>
                    <a:pt x="964756" y="204788"/>
                    <a:pt x="1243014" y="250631"/>
                    <a:pt x="1243014" y="307182"/>
                  </a:cubicBezTo>
                  <a:cubicBezTo>
                    <a:pt x="1243014" y="363733"/>
                    <a:pt x="964756" y="409576"/>
                    <a:pt x="621507" y="409576"/>
                  </a:cubicBezTo>
                  <a:cubicBezTo>
                    <a:pt x="278258" y="409576"/>
                    <a:pt x="0" y="363733"/>
                    <a:pt x="0" y="307182"/>
                  </a:cubicBezTo>
                  <a:cubicBezTo>
                    <a:pt x="0" y="250631"/>
                    <a:pt x="278258" y="204788"/>
                    <a:pt x="621507" y="204788"/>
                  </a:cubicBezTo>
                  <a:close/>
                  <a:moveTo>
                    <a:pt x="2197894" y="0"/>
                  </a:moveTo>
                  <a:cubicBezTo>
                    <a:pt x="2541143" y="0"/>
                    <a:pt x="2819401" y="45843"/>
                    <a:pt x="2819401" y="102394"/>
                  </a:cubicBezTo>
                  <a:cubicBezTo>
                    <a:pt x="2819401" y="158945"/>
                    <a:pt x="2541143" y="204788"/>
                    <a:pt x="2197894" y="204788"/>
                  </a:cubicBezTo>
                  <a:cubicBezTo>
                    <a:pt x="1854645" y="204788"/>
                    <a:pt x="1576387" y="158945"/>
                    <a:pt x="1576387" y="102394"/>
                  </a:cubicBezTo>
                  <a:cubicBezTo>
                    <a:pt x="1576387" y="45843"/>
                    <a:pt x="1854645" y="0"/>
                    <a:pt x="2197894" y="0"/>
                  </a:cubicBezTo>
                  <a:close/>
                </a:path>
              </a:pathLst>
            </a:custGeom>
            <a:solidFill>
              <a:srgbClr val="0E1B36">
                <a:alpha val="2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4" name="Google Shape;74;p4"/>
            <p:cNvSpPr/>
            <p:nvPr/>
          </p:nvSpPr>
          <p:spPr>
            <a:xfrm>
              <a:off x="5003800" y="11233150"/>
              <a:ext cx="742950" cy="754063"/>
            </a:xfrm>
            <a:custGeom>
              <a:avLst/>
              <a:gdLst/>
              <a:ahLst/>
              <a:cxnLst/>
              <a:rect l="l" t="t" r="r" b="b"/>
              <a:pathLst>
                <a:path w="977" h="990" extrusionOk="0">
                  <a:moveTo>
                    <a:pt x="38" y="32"/>
                  </a:moveTo>
                  <a:cubicBezTo>
                    <a:pt x="32" y="48"/>
                    <a:pt x="27" y="61"/>
                    <a:pt x="23" y="71"/>
                  </a:cubicBezTo>
                  <a:cubicBezTo>
                    <a:pt x="18" y="84"/>
                    <a:pt x="17" y="98"/>
                    <a:pt x="21" y="112"/>
                  </a:cubicBezTo>
                  <a:lnTo>
                    <a:pt x="218" y="725"/>
                  </a:lnTo>
                  <a:cubicBezTo>
                    <a:pt x="219" y="727"/>
                    <a:pt x="340" y="990"/>
                    <a:pt x="670" y="946"/>
                  </a:cubicBezTo>
                  <a:cubicBezTo>
                    <a:pt x="869" y="920"/>
                    <a:pt x="933" y="881"/>
                    <a:pt x="951" y="852"/>
                  </a:cubicBezTo>
                  <a:cubicBezTo>
                    <a:pt x="956" y="844"/>
                    <a:pt x="959" y="835"/>
                    <a:pt x="958" y="825"/>
                  </a:cubicBezTo>
                  <a:cubicBezTo>
                    <a:pt x="908" y="851"/>
                    <a:pt x="836" y="874"/>
                    <a:pt x="743" y="894"/>
                  </a:cubicBezTo>
                  <a:cubicBezTo>
                    <a:pt x="384" y="971"/>
                    <a:pt x="245" y="651"/>
                    <a:pt x="244" y="647"/>
                  </a:cubicBezTo>
                  <a:cubicBezTo>
                    <a:pt x="244" y="647"/>
                    <a:pt x="244" y="647"/>
                    <a:pt x="243" y="647"/>
                  </a:cubicBezTo>
                  <a:lnTo>
                    <a:pt x="38" y="32"/>
                  </a:lnTo>
                  <a:close/>
                  <a:moveTo>
                    <a:pt x="598" y="968"/>
                  </a:moveTo>
                  <a:cubicBezTo>
                    <a:pt x="312" y="968"/>
                    <a:pt x="204" y="733"/>
                    <a:pt x="203" y="731"/>
                  </a:cubicBezTo>
                  <a:lnTo>
                    <a:pt x="6" y="117"/>
                  </a:lnTo>
                  <a:cubicBezTo>
                    <a:pt x="0" y="100"/>
                    <a:pt x="1" y="81"/>
                    <a:pt x="8" y="65"/>
                  </a:cubicBezTo>
                  <a:cubicBezTo>
                    <a:pt x="13" y="51"/>
                    <a:pt x="21" y="30"/>
                    <a:pt x="31" y="5"/>
                  </a:cubicBezTo>
                  <a:cubicBezTo>
                    <a:pt x="33" y="2"/>
                    <a:pt x="36" y="0"/>
                    <a:pt x="39" y="0"/>
                  </a:cubicBezTo>
                  <a:cubicBezTo>
                    <a:pt x="43" y="0"/>
                    <a:pt x="46" y="2"/>
                    <a:pt x="47" y="5"/>
                  </a:cubicBezTo>
                  <a:lnTo>
                    <a:pt x="259" y="641"/>
                  </a:lnTo>
                  <a:cubicBezTo>
                    <a:pt x="266" y="658"/>
                    <a:pt x="396" y="952"/>
                    <a:pt x="739" y="878"/>
                  </a:cubicBezTo>
                  <a:cubicBezTo>
                    <a:pt x="837" y="857"/>
                    <a:pt x="911" y="833"/>
                    <a:pt x="959" y="805"/>
                  </a:cubicBezTo>
                  <a:cubicBezTo>
                    <a:pt x="961" y="804"/>
                    <a:pt x="964" y="804"/>
                    <a:pt x="966" y="805"/>
                  </a:cubicBezTo>
                  <a:cubicBezTo>
                    <a:pt x="969" y="806"/>
                    <a:pt x="970" y="808"/>
                    <a:pt x="971" y="810"/>
                  </a:cubicBezTo>
                  <a:cubicBezTo>
                    <a:pt x="977" y="828"/>
                    <a:pt x="975" y="845"/>
                    <a:pt x="965" y="861"/>
                  </a:cubicBezTo>
                  <a:cubicBezTo>
                    <a:pt x="935" y="907"/>
                    <a:pt x="840" y="941"/>
                    <a:pt x="672" y="963"/>
                  </a:cubicBezTo>
                  <a:cubicBezTo>
                    <a:pt x="646" y="966"/>
                    <a:pt x="621" y="968"/>
                    <a:pt x="598" y="968"/>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5" name="Google Shape;75;p4"/>
            <p:cNvSpPr/>
            <p:nvPr/>
          </p:nvSpPr>
          <p:spPr>
            <a:xfrm>
              <a:off x="5033962" y="10917822"/>
              <a:ext cx="2247900" cy="999280"/>
            </a:xfrm>
            <a:custGeom>
              <a:avLst/>
              <a:gdLst/>
              <a:ahLst/>
              <a:cxnLst/>
              <a:rect l="l" t="t" r="r" b="b"/>
              <a:pathLst>
                <a:path w="2247900" h="999280" extrusionOk="0">
                  <a:moveTo>
                    <a:pt x="1313175" y="22772"/>
                  </a:moveTo>
                  <a:lnTo>
                    <a:pt x="1637436" y="198598"/>
                  </a:lnTo>
                  <a:cubicBezTo>
                    <a:pt x="1637436" y="198598"/>
                    <a:pt x="1567408" y="70725"/>
                    <a:pt x="1661033" y="39517"/>
                  </a:cubicBezTo>
                  <a:cubicBezTo>
                    <a:pt x="1706703" y="28861"/>
                    <a:pt x="1752374" y="53979"/>
                    <a:pt x="1767597" y="98126"/>
                  </a:cubicBezTo>
                  <a:lnTo>
                    <a:pt x="1889386" y="449778"/>
                  </a:lnTo>
                  <a:cubicBezTo>
                    <a:pt x="1889386" y="449778"/>
                    <a:pt x="2128395" y="652244"/>
                    <a:pt x="2220498" y="720748"/>
                  </a:cubicBezTo>
                  <a:cubicBezTo>
                    <a:pt x="2233438" y="730642"/>
                    <a:pt x="2242572" y="739015"/>
                    <a:pt x="2247900" y="747388"/>
                  </a:cubicBezTo>
                  <a:cubicBezTo>
                    <a:pt x="2202991" y="764133"/>
                    <a:pt x="2123067" y="776312"/>
                    <a:pt x="2013458" y="786968"/>
                  </a:cubicBezTo>
                  <a:cubicBezTo>
                    <a:pt x="1775209" y="809041"/>
                    <a:pt x="1537722" y="548727"/>
                    <a:pt x="1537722" y="548727"/>
                  </a:cubicBezTo>
                  <a:lnTo>
                    <a:pt x="1190625" y="413243"/>
                  </a:lnTo>
                  <a:cubicBezTo>
                    <a:pt x="1195192" y="343217"/>
                    <a:pt x="1202804" y="227522"/>
                    <a:pt x="1212699" y="142273"/>
                  </a:cubicBezTo>
                  <a:cubicBezTo>
                    <a:pt x="1227162" y="12116"/>
                    <a:pt x="1313175" y="22772"/>
                    <a:pt x="1313175" y="22772"/>
                  </a:cubicBezTo>
                  <a:close/>
                  <a:moveTo>
                    <a:pt x="159262" y="1917"/>
                  </a:moveTo>
                  <a:cubicBezTo>
                    <a:pt x="164019" y="3962"/>
                    <a:pt x="166683" y="6911"/>
                    <a:pt x="166683" y="6911"/>
                  </a:cubicBezTo>
                  <a:lnTo>
                    <a:pt x="243555" y="237502"/>
                  </a:lnTo>
                  <a:cubicBezTo>
                    <a:pt x="243555" y="237502"/>
                    <a:pt x="274760" y="22893"/>
                    <a:pt x="361526" y="35830"/>
                  </a:cubicBezTo>
                  <a:cubicBezTo>
                    <a:pt x="447531" y="48768"/>
                    <a:pt x="487109" y="54095"/>
                    <a:pt x="487109" y="54095"/>
                  </a:cubicBezTo>
                  <a:lnTo>
                    <a:pt x="489392" y="54856"/>
                  </a:lnTo>
                  <a:cubicBezTo>
                    <a:pt x="530492" y="63227"/>
                    <a:pt x="555608" y="104323"/>
                    <a:pt x="545714" y="144657"/>
                  </a:cubicBezTo>
                  <a:lnTo>
                    <a:pt x="512986" y="274792"/>
                  </a:lnTo>
                  <a:lnTo>
                    <a:pt x="544953" y="707053"/>
                  </a:lnTo>
                  <a:cubicBezTo>
                    <a:pt x="544953" y="707053"/>
                    <a:pt x="645419" y="863063"/>
                    <a:pt x="683474" y="903397"/>
                  </a:cubicBezTo>
                  <a:cubicBezTo>
                    <a:pt x="692608" y="912530"/>
                    <a:pt x="700219" y="923184"/>
                    <a:pt x="703263" y="934599"/>
                  </a:cubicBezTo>
                  <a:cubicBezTo>
                    <a:pt x="669013" y="953625"/>
                    <a:pt x="615736" y="972651"/>
                    <a:pt x="534297" y="990154"/>
                  </a:cubicBezTo>
                  <a:cubicBezTo>
                    <a:pt x="263343" y="1048753"/>
                    <a:pt x="161355" y="805986"/>
                    <a:pt x="161355" y="805986"/>
                  </a:cubicBezTo>
                  <a:lnTo>
                    <a:pt x="0" y="321975"/>
                  </a:lnTo>
                  <a:cubicBezTo>
                    <a:pt x="19789" y="271748"/>
                    <a:pt x="47950" y="196406"/>
                    <a:pt x="75350" y="111933"/>
                  </a:cubicBezTo>
                  <a:cubicBezTo>
                    <a:pt x="111883" y="-2221"/>
                    <a:pt x="144991" y="-4219"/>
                    <a:pt x="159262" y="1917"/>
                  </a:cubicBezTo>
                  <a:close/>
                </a:path>
              </a:pathLst>
            </a:custGeom>
            <a:solidFill>
              <a:srgbClr val="E5ECF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6" name="Google Shape;76;p4"/>
            <p:cNvSpPr/>
            <p:nvPr/>
          </p:nvSpPr>
          <p:spPr>
            <a:xfrm>
              <a:off x="9691688" y="4333875"/>
              <a:ext cx="550863" cy="7353289"/>
            </a:xfrm>
            <a:custGeom>
              <a:avLst/>
              <a:gdLst/>
              <a:ahLst/>
              <a:cxnLst/>
              <a:rect l="l" t="t" r="r" b="b"/>
              <a:pathLst>
                <a:path w="724" h="9664" extrusionOk="0">
                  <a:moveTo>
                    <a:pt x="0" y="0"/>
                  </a:moveTo>
                  <a:lnTo>
                    <a:pt x="0" y="9529"/>
                  </a:lnTo>
                  <a:lnTo>
                    <a:pt x="724" y="9664"/>
                  </a:lnTo>
                  <a:lnTo>
                    <a:pt x="724" y="0"/>
                  </a:lnTo>
                  <a:lnTo>
                    <a:pt x="0" y="0"/>
                  </a:lnTo>
                  <a:close/>
                </a:path>
              </a:pathLst>
            </a:custGeom>
            <a:solidFill>
              <a:srgbClr val="F9D06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7" name="Google Shape;77;p4"/>
            <p:cNvSpPr/>
            <p:nvPr/>
          </p:nvSpPr>
          <p:spPr>
            <a:xfrm>
              <a:off x="10242550" y="4333875"/>
              <a:ext cx="295275" cy="7408859"/>
            </a:xfrm>
            <a:custGeom>
              <a:avLst/>
              <a:gdLst/>
              <a:ahLst/>
              <a:cxnLst/>
              <a:rect l="l" t="t" r="r" b="b"/>
              <a:pathLst>
                <a:path w="387" h="9737" extrusionOk="0">
                  <a:moveTo>
                    <a:pt x="387" y="0"/>
                  </a:moveTo>
                  <a:lnTo>
                    <a:pt x="0" y="0"/>
                  </a:lnTo>
                  <a:lnTo>
                    <a:pt x="0" y="9664"/>
                  </a:lnTo>
                  <a:lnTo>
                    <a:pt x="387" y="9737"/>
                  </a:lnTo>
                  <a:lnTo>
                    <a:pt x="387" y="0"/>
                  </a:lnTo>
                  <a:close/>
                </a:path>
              </a:pathLst>
            </a:custGeom>
            <a:solidFill>
              <a:srgbClr val="FFDA8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8" name="Google Shape;78;p4"/>
            <p:cNvSpPr/>
            <p:nvPr/>
          </p:nvSpPr>
          <p:spPr>
            <a:xfrm>
              <a:off x="5100638" y="6188075"/>
              <a:ext cx="241300" cy="201613"/>
            </a:xfrm>
            <a:custGeom>
              <a:avLst/>
              <a:gdLst/>
              <a:ahLst/>
              <a:cxnLst/>
              <a:rect l="l" t="t" r="r" b="b"/>
              <a:pathLst>
                <a:path w="317" h="265" extrusionOk="0">
                  <a:moveTo>
                    <a:pt x="298" y="0"/>
                  </a:moveTo>
                  <a:cubicBezTo>
                    <a:pt x="298" y="0"/>
                    <a:pt x="297" y="0"/>
                    <a:pt x="296" y="0"/>
                  </a:cubicBezTo>
                  <a:lnTo>
                    <a:pt x="69" y="34"/>
                  </a:lnTo>
                  <a:cubicBezTo>
                    <a:pt x="63" y="35"/>
                    <a:pt x="58" y="39"/>
                    <a:pt x="56" y="44"/>
                  </a:cubicBezTo>
                  <a:cubicBezTo>
                    <a:pt x="46" y="72"/>
                    <a:pt x="0" y="211"/>
                    <a:pt x="50" y="248"/>
                  </a:cubicBezTo>
                  <a:cubicBezTo>
                    <a:pt x="57" y="253"/>
                    <a:pt x="66" y="258"/>
                    <a:pt x="77" y="263"/>
                  </a:cubicBezTo>
                  <a:cubicBezTo>
                    <a:pt x="79" y="264"/>
                    <a:pt x="81" y="265"/>
                    <a:pt x="83" y="265"/>
                  </a:cubicBezTo>
                  <a:cubicBezTo>
                    <a:pt x="86" y="265"/>
                    <a:pt x="89" y="265"/>
                    <a:pt x="92" y="265"/>
                  </a:cubicBezTo>
                  <a:cubicBezTo>
                    <a:pt x="165" y="265"/>
                    <a:pt x="220" y="245"/>
                    <a:pt x="258" y="207"/>
                  </a:cubicBezTo>
                  <a:cubicBezTo>
                    <a:pt x="298" y="165"/>
                    <a:pt x="317" y="103"/>
                    <a:pt x="315" y="16"/>
                  </a:cubicBezTo>
                  <a:cubicBezTo>
                    <a:pt x="315" y="11"/>
                    <a:pt x="313" y="7"/>
                    <a:pt x="309" y="4"/>
                  </a:cubicBezTo>
                  <a:cubicBezTo>
                    <a:pt x="306" y="1"/>
                    <a:pt x="302" y="0"/>
                    <a:pt x="298" y="0"/>
                  </a:cubicBezTo>
                  <a:close/>
                  <a:moveTo>
                    <a:pt x="298" y="16"/>
                  </a:moveTo>
                  <a:cubicBezTo>
                    <a:pt x="302" y="150"/>
                    <a:pt x="255" y="248"/>
                    <a:pt x="92" y="248"/>
                  </a:cubicBezTo>
                  <a:cubicBezTo>
                    <a:pt x="89" y="248"/>
                    <a:pt x="86" y="248"/>
                    <a:pt x="83" y="248"/>
                  </a:cubicBezTo>
                  <a:cubicBezTo>
                    <a:pt x="75" y="244"/>
                    <a:pt x="67" y="240"/>
                    <a:pt x="60" y="235"/>
                  </a:cubicBezTo>
                  <a:cubicBezTo>
                    <a:pt x="17" y="203"/>
                    <a:pt x="71" y="50"/>
                    <a:pt x="71" y="50"/>
                  </a:cubicBezTo>
                  <a:lnTo>
                    <a:pt x="298" y="16"/>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79" name="Google Shape;79;p4"/>
            <p:cNvSpPr/>
            <p:nvPr/>
          </p:nvSpPr>
          <p:spPr>
            <a:xfrm>
              <a:off x="4603045" y="4116387"/>
              <a:ext cx="4075354" cy="2132012"/>
            </a:xfrm>
            <a:custGeom>
              <a:avLst/>
              <a:gdLst/>
              <a:ahLst/>
              <a:cxnLst/>
              <a:rect l="l" t="t" r="r" b="b"/>
              <a:pathLst>
                <a:path w="4075354" h="2132012" extrusionOk="0">
                  <a:moveTo>
                    <a:pt x="488817" y="471487"/>
                  </a:moveTo>
                  <a:cubicBezTo>
                    <a:pt x="493387" y="471487"/>
                    <a:pt x="495672" y="472249"/>
                    <a:pt x="496433" y="472249"/>
                  </a:cubicBezTo>
                  <a:cubicBezTo>
                    <a:pt x="497957" y="473010"/>
                    <a:pt x="499480" y="473771"/>
                    <a:pt x="500242" y="476055"/>
                  </a:cubicBezTo>
                  <a:cubicBezTo>
                    <a:pt x="501003" y="477578"/>
                    <a:pt x="501003" y="479101"/>
                    <a:pt x="500242" y="480624"/>
                  </a:cubicBezTo>
                  <a:lnTo>
                    <a:pt x="398943" y="681622"/>
                  </a:lnTo>
                  <a:cubicBezTo>
                    <a:pt x="417223" y="694566"/>
                    <a:pt x="483485" y="744054"/>
                    <a:pt x="511666" y="800395"/>
                  </a:cubicBezTo>
                  <a:cubicBezTo>
                    <a:pt x="531469" y="839224"/>
                    <a:pt x="535277" y="875008"/>
                    <a:pt x="523852" y="906985"/>
                  </a:cubicBezTo>
                  <a:cubicBezTo>
                    <a:pt x="509381" y="947337"/>
                    <a:pt x="474346" y="968655"/>
                    <a:pt x="462921" y="973984"/>
                  </a:cubicBezTo>
                  <a:lnTo>
                    <a:pt x="397420" y="1688901"/>
                  </a:lnTo>
                  <a:lnTo>
                    <a:pt x="625151" y="1644742"/>
                  </a:lnTo>
                  <a:cubicBezTo>
                    <a:pt x="625151" y="1644742"/>
                    <a:pt x="625912" y="1644742"/>
                    <a:pt x="625912" y="1644742"/>
                  </a:cubicBezTo>
                  <a:cubicBezTo>
                    <a:pt x="628959" y="1644742"/>
                    <a:pt x="631244" y="1647026"/>
                    <a:pt x="632006" y="1649310"/>
                  </a:cubicBezTo>
                  <a:cubicBezTo>
                    <a:pt x="639622" y="1688140"/>
                    <a:pt x="654093" y="1736105"/>
                    <a:pt x="669326" y="1786355"/>
                  </a:cubicBezTo>
                  <a:cubicBezTo>
                    <a:pt x="697507" y="1883809"/>
                    <a:pt x="730257" y="1994967"/>
                    <a:pt x="732542" y="2084808"/>
                  </a:cubicBezTo>
                  <a:cubicBezTo>
                    <a:pt x="732542" y="2087853"/>
                    <a:pt x="730257" y="2090899"/>
                    <a:pt x="727211" y="2091660"/>
                  </a:cubicBezTo>
                  <a:lnTo>
                    <a:pt x="554318" y="2116785"/>
                  </a:lnTo>
                  <a:cubicBezTo>
                    <a:pt x="552795" y="2116785"/>
                    <a:pt x="442357" y="2132012"/>
                    <a:pt x="321256" y="2132012"/>
                  </a:cubicBezTo>
                  <a:cubicBezTo>
                    <a:pt x="157503" y="2132012"/>
                    <a:pt x="54681" y="2105365"/>
                    <a:pt x="15076" y="2052069"/>
                  </a:cubicBezTo>
                  <a:cubicBezTo>
                    <a:pt x="-77083" y="1928729"/>
                    <a:pt x="282412" y="927542"/>
                    <a:pt x="306785" y="859781"/>
                  </a:cubicBezTo>
                  <a:lnTo>
                    <a:pt x="259563" y="729588"/>
                  </a:lnTo>
                  <a:cubicBezTo>
                    <a:pt x="251946" y="705986"/>
                    <a:pt x="251946" y="680861"/>
                    <a:pt x="261086" y="658782"/>
                  </a:cubicBezTo>
                  <a:cubicBezTo>
                    <a:pt x="270226" y="635180"/>
                    <a:pt x="315163" y="591021"/>
                    <a:pt x="363146" y="546862"/>
                  </a:cubicBezTo>
                  <a:lnTo>
                    <a:pt x="366954" y="543055"/>
                  </a:lnTo>
                  <a:cubicBezTo>
                    <a:pt x="433979" y="480624"/>
                    <a:pt x="472061" y="471487"/>
                    <a:pt x="488817" y="471487"/>
                  </a:cubicBezTo>
                  <a:close/>
                  <a:moveTo>
                    <a:pt x="4068965" y="0"/>
                  </a:moveTo>
                  <a:cubicBezTo>
                    <a:pt x="4071249" y="0"/>
                    <a:pt x="4072772" y="760"/>
                    <a:pt x="4073533" y="2281"/>
                  </a:cubicBezTo>
                  <a:cubicBezTo>
                    <a:pt x="4075056" y="3802"/>
                    <a:pt x="4075817" y="6083"/>
                    <a:pt x="4075056" y="7604"/>
                  </a:cubicBezTo>
                  <a:cubicBezTo>
                    <a:pt x="4065919" y="50949"/>
                    <a:pt x="4042316" y="72240"/>
                    <a:pt x="4022521" y="83647"/>
                  </a:cubicBezTo>
                  <a:lnTo>
                    <a:pt x="4061351" y="85928"/>
                  </a:lnTo>
                  <a:cubicBezTo>
                    <a:pt x="4065158" y="86688"/>
                    <a:pt x="4067442" y="88970"/>
                    <a:pt x="4067442" y="92772"/>
                  </a:cubicBezTo>
                  <a:cubicBezTo>
                    <a:pt x="4066680" y="159690"/>
                    <a:pt x="3973031" y="165012"/>
                    <a:pt x="3944099" y="165012"/>
                  </a:cubicBezTo>
                  <a:cubicBezTo>
                    <a:pt x="3944099" y="165012"/>
                    <a:pt x="3941815" y="165012"/>
                    <a:pt x="3941054" y="165012"/>
                  </a:cubicBezTo>
                  <a:lnTo>
                    <a:pt x="3856541" y="280597"/>
                  </a:lnTo>
                  <a:lnTo>
                    <a:pt x="3851973" y="347515"/>
                  </a:lnTo>
                  <a:lnTo>
                    <a:pt x="3891564" y="301889"/>
                  </a:lnTo>
                  <a:cubicBezTo>
                    <a:pt x="3908314" y="248660"/>
                    <a:pt x="3945622" y="241055"/>
                    <a:pt x="3966179" y="241055"/>
                  </a:cubicBezTo>
                  <a:cubicBezTo>
                    <a:pt x="3979884" y="241055"/>
                    <a:pt x="3990543" y="244097"/>
                    <a:pt x="3990543" y="244097"/>
                  </a:cubicBezTo>
                  <a:cubicBezTo>
                    <a:pt x="3992066" y="244857"/>
                    <a:pt x="3993588" y="246378"/>
                    <a:pt x="3994350" y="247899"/>
                  </a:cubicBezTo>
                  <a:cubicBezTo>
                    <a:pt x="3995111" y="249420"/>
                    <a:pt x="3995111" y="251701"/>
                    <a:pt x="3994350" y="253222"/>
                  </a:cubicBezTo>
                  <a:lnTo>
                    <a:pt x="3925826" y="391620"/>
                  </a:lnTo>
                  <a:cubicBezTo>
                    <a:pt x="3880144" y="552070"/>
                    <a:pt x="3810097" y="569560"/>
                    <a:pt x="3781926" y="569560"/>
                  </a:cubicBezTo>
                  <a:cubicBezTo>
                    <a:pt x="3780404" y="569560"/>
                    <a:pt x="3778881" y="569560"/>
                    <a:pt x="3778120" y="569560"/>
                  </a:cubicBezTo>
                  <a:lnTo>
                    <a:pt x="3438546" y="1403749"/>
                  </a:lnTo>
                  <a:cubicBezTo>
                    <a:pt x="3415705" y="1463823"/>
                    <a:pt x="3367738" y="1510969"/>
                    <a:pt x="3306828" y="1533022"/>
                  </a:cubicBezTo>
                  <a:lnTo>
                    <a:pt x="2657376" y="1761910"/>
                  </a:lnTo>
                  <a:lnTo>
                    <a:pt x="2526419" y="1810578"/>
                  </a:lnTo>
                  <a:cubicBezTo>
                    <a:pt x="2525658" y="1811338"/>
                    <a:pt x="2524896" y="1811338"/>
                    <a:pt x="2524135" y="1811338"/>
                  </a:cubicBezTo>
                  <a:cubicBezTo>
                    <a:pt x="2521851" y="1811338"/>
                    <a:pt x="2519567" y="1809817"/>
                    <a:pt x="2518805" y="1807536"/>
                  </a:cubicBezTo>
                  <a:cubicBezTo>
                    <a:pt x="2451804" y="1666097"/>
                    <a:pt x="2508907" y="1432645"/>
                    <a:pt x="2549260" y="1305654"/>
                  </a:cubicBezTo>
                  <a:cubicBezTo>
                    <a:pt x="2550022" y="1303373"/>
                    <a:pt x="2552306" y="1301852"/>
                    <a:pt x="2554590" y="1301091"/>
                  </a:cubicBezTo>
                  <a:lnTo>
                    <a:pt x="3153031" y="1196913"/>
                  </a:lnTo>
                  <a:lnTo>
                    <a:pt x="3636504" y="465381"/>
                  </a:lnTo>
                  <a:lnTo>
                    <a:pt x="3716448" y="166533"/>
                  </a:lnTo>
                  <a:cubicBezTo>
                    <a:pt x="3717210" y="165012"/>
                    <a:pt x="3717210" y="164252"/>
                    <a:pt x="3718732" y="163492"/>
                  </a:cubicBezTo>
                  <a:lnTo>
                    <a:pt x="3884712" y="22052"/>
                  </a:lnTo>
                  <a:cubicBezTo>
                    <a:pt x="3885473" y="21292"/>
                    <a:pt x="3886996" y="20531"/>
                    <a:pt x="3887757" y="20531"/>
                  </a:cubicBezTo>
                  <a:lnTo>
                    <a:pt x="4068203" y="760"/>
                  </a:lnTo>
                  <a:cubicBezTo>
                    <a:pt x="4068965" y="0"/>
                    <a:pt x="4068965" y="0"/>
                    <a:pt x="4068965" y="0"/>
                  </a:cubicBez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0" name="Google Shape;80;p4"/>
            <p:cNvSpPr/>
            <p:nvPr/>
          </p:nvSpPr>
          <p:spPr>
            <a:xfrm>
              <a:off x="4530725" y="4581525"/>
              <a:ext cx="809624" cy="1673225"/>
            </a:xfrm>
            <a:custGeom>
              <a:avLst/>
              <a:gdLst/>
              <a:ahLst/>
              <a:cxnLst/>
              <a:rect l="l" t="t" r="r" b="b"/>
              <a:pathLst>
                <a:path w="1064" h="2199" extrusionOk="0">
                  <a:moveTo>
                    <a:pt x="736" y="0"/>
                  </a:moveTo>
                  <a:cubicBezTo>
                    <a:pt x="713" y="0"/>
                    <a:pt x="661" y="13"/>
                    <a:pt x="571" y="97"/>
                  </a:cubicBezTo>
                  <a:lnTo>
                    <a:pt x="566" y="102"/>
                  </a:lnTo>
                  <a:cubicBezTo>
                    <a:pt x="502" y="161"/>
                    <a:pt x="442" y="220"/>
                    <a:pt x="429" y="251"/>
                  </a:cubicBezTo>
                  <a:cubicBezTo>
                    <a:pt x="417" y="283"/>
                    <a:pt x="416" y="318"/>
                    <a:pt x="428" y="350"/>
                  </a:cubicBezTo>
                  <a:lnTo>
                    <a:pt x="489" y="519"/>
                  </a:lnTo>
                  <a:cubicBezTo>
                    <a:pt x="472" y="566"/>
                    <a:pt x="355" y="894"/>
                    <a:pt x="252" y="1234"/>
                  </a:cubicBezTo>
                  <a:cubicBezTo>
                    <a:pt x="187" y="1450"/>
                    <a:pt x="141" y="1628"/>
                    <a:pt x="114" y="1765"/>
                  </a:cubicBezTo>
                  <a:cubicBezTo>
                    <a:pt x="67" y="2001"/>
                    <a:pt x="88" y="2064"/>
                    <a:pt x="107" y="2090"/>
                  </a:cubicBezTo>
                  <a:cubicBezTo>
                    <a:pt x="161" y="2162"/>
                    <a:pt x="298" y="2199"/>
                    <a:pt x="516" y="2199"/>
                  </a:cubicBezTo>
                  <a:cubicBezTo>
                    <a:pt x="675" y="2199"/>
                    <a:pt x="821" y="2178"/>
                    <a:pt x="823" y="2178"/>
                  </a:cubicBezTo>
                  <a:lnTo>
                    <a:pt x="1050" y="2145"/>
                  </a:lnTo>
                  <a:cubicBezTo>
                    <a:pt x="1058" y="2144"/>
                    <a:pt x="1064" y="2136"/>
                    <a:pt x="1064" y="2128"/>
                  </a:cubicBezTo>
                  <a:cubicBezTo>
                    <a:pt x="1061" y="2008"/>
                    <a:pt x="1018" y="1863"/>
                    <a:pt x="980" y="1734"/>
                  </a:cubicBezTo>
                  <a:cubicBezTo>
                    <a:pt x="961" y="1668"/>
                    <a:pt x="942" y="1605"/>
                    <a:pt x="932" y="1555"/>
                  </a:cubicBezTo>
                  <a:cubicBezTo>
                    <a:pt x="931" y="1547"/>
                    <a:pt x="924" y="1542"/>
                    <a:pt x="916" y="1542"/>
                  </a:cubicBezTo>
                  <a:cubicBezTo>
                    <a:pt x="915" y="1542"/>
                    <a:pt x="914" y="1542"/>
                    <a:pt x="913" y="1542"/>
                  </a:cubicBezTo>
                  <a:lnTo>
                    <a:pt x="626" y="1597"/>
                  </a:lnTo>
                  <a:lnTo>
                    <a:pt x="710" y="674"/>
                  </a:lnTo>
                  <a:cubicBezTo>
                    <a:pt x="728" y="664"/>
                    <a:pt x="771" y="635"/>
                    <a:pt x="790" y="584"/>
                  </a:cubicBezTo>
                  <a:cubicBezTo>
                    <a:pt x="806" y="540"/>
                    <a:pt x="800" y="491"/>
                    <a:pt x="774" y="438"/>
                  </a:cubicBezTo>
                  <a:cubicBezTo>
                    <a:pt x="739" y="367"/>
                    <a:pt x="659" y="304"/>
                    <a:pt x="628" y="282"/>
                  </a:cubicBezTo>
                  <a:lnTo>
                    <a:pt x="758" y="25"/>
                  </a:lnTo>
                  <a:cubicBezTo>
                    <a:pt x="760" y="21"/>
                    <a:pt x="760" y="16"/>
                    <a:pt x="759" y="11"/>
                  </a:cubicBezTo>
                  <a:cubicBezTo>
                    <a:pt x="757" y="7"/>
                    <a:pt x="753" y="4"/>
                    <a:pt x="749" y="2"/>
                  </a:cubicBezTo>
                  <a:cubicBezTo>
                    <a:pt x="747" y="2"/>
                    <a:pt x="743" y="0"/>
                    <a:pt x="736" y="0"/>
                  </a:cubicBezTo>
                  <a:close/>
                  <a:moveTo>
                    <a:pt x="736" y="17"/>
                  </a:moveTo>
                  <a:cubicBezTo>
                    <a:pt x="741" y="17"/>
                    <a:pt x="743" y="18"/>
                    <a:pt x="743" y="18"/>
                  </a:cubicBezTo>
                  <a:lnTo>
                    <a:pt x="607" y="287"/>
                  </a:lnTo>
                  <a:cubicBezTo>
                    <a:pt x="607" y="287"/>
                    <a:pt x="717" y="362"/>
                    <a:pt x="759" y="445"/>
                  </a:cubicBezTo>
                  <a:cubicBezTo>
                    <a:pt x="837" y="601"/>
                    <a:pt x="694" y="664"/>
                    <a:pt x="694" y="664"/>
                  </a:cubicBezTo>
                  <a:lnTo>
                    <a:pt x="607" y="1618"/>
                  </a:lnTo>
                  <a:lnTo>
                    <a:pt x="916" y="1558"/>
                  </a:lnTo>
                  <a:cubicBezTo>
                    <a:pt x="946" y="1706"/>
                    <a:pt x="1043" y="1949"/>
                    <a:pt x="1047" y="2128"/>
                  </a:cubicBezTo>
                  <a:lnTo>
                    <a:pt x="820" y="2162"/>
                  </a:lnTo>
                  <a:cubicBezTo>
                    <a:pt x="820" y="2162"/>
                    <a:pt x="676" y="2182"/>
                    <a:pt x="516" y="2182"/>
                  </a:cubicBezTo>
                  <a:cubicBezTo>
                    <a:pt x="356" y="2182"/>
                    <a:pt x="181" y="2162"/>
                    <a:pt x="121" y="2081"/>
                  </a:cubicBezTo>
                  <a:cubicBezTo>
                    <a:pt x="0" y="1918"/>
                    <a:pt x="506" y="519"/>
                    <a:pt x="506" y="519"/>
                  </a:cubicBezTo>
                  <a:lnTo>
                    <a:pt x="443" y="345"/>
                  </a:lnTo>
                  <a:cubicBezTo>
                    <a:pt x="433" y="316"/>
                    <a:pt x="434" y="285"/>
                    <a:pt x="445" y="258"/>
                  </a:cubicBezTo>
                  <a:cubicBezTo>
                    <a:pt x="458" y="224"/>
                    <a:pt x="546" y="143"/>
                    <a:pt x="582" y="109"/>
                  </a:cubicBezTo>
                  <a:cubicBezTo>
                    <a:pt x="671" y="26"/>
                    <a:pt x="719" y="17"/>
                    <a:pt x="736" y="1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1" name="Google Shape;81;p4"/>
            <p:cNvSpPr/>
            <p:nvPr/>
          </p:nvSpPr>
          <p:spPr>
            <a:xfrm>
              <a:off x="4608384" y="4672434"/>
              <a:ext cx="3768854" cy="1569448"/>
            </a:xfrm>
            <a:custGeom>
              <a:avLst/>
              <a:gdLst/>
              <a:ahLst/>
              <a:cxnLst/>
              <a:rect l="l" t="t" r="r" b="b"/>
              <a:pathLst>
                <a:path w="3768854" h="1569448" extrusionOk="0">
                  <a:moveTo>
                    <a:pt x="281508" y="377404"/>
                  </a:moveTo>
                  <a:cubicBezTo>
                    <a:pt x="302063" y="442055"/>
                    <a:pt x="308915" y="570596"/>
                    <a:pt x="232022" y="821592"/>
                  </a:cubicBezTo>
                  <a:cubicBezTo>
                    <a:pt x="95745" y="1263498"/>
                    <a:pt x="114778" y="1493959"/>
                    <a:pt x="290644" y="1481029"/>
                  </a:cubicBezTo>
                  <a:cubicBezTo>
                    <a:pt x="391899" y="1473423"/>
                    <a:pt x="541118" y="1390518"/>
                    <a:pt x="692621" y="1362376"/>
                  </a:cubicBezTo>
                  <a:cubicBezTo>
                    <a:pt x="707086" y="1420181"/>
                    <a:pt x="718506" y="1477986"/>
                    <a:pt x="719267" y="1528186"/>
                  </a:cubicBezTo>
                  <a:lnTo>
                    <a:pt x="546447" y="1554046"/>
                  </a:lnTo>
                  <a:cubicBezTo>
                    <a:pt x="546447" y="1554046"/>
                    <a:pt x="105643" y="1615654"/>
                    <a:pt x="14284" y="1492438"/>
                  </a:cubicBezTo>
                  <a:cubicBezTo>
                    <a:pt x="-63371" y="1388236"/>
                    <a:pt x="197001" y="620034"/>
                    <a:pt x="281508" y="377404"/>
                  </a:cubicBezTo>
                  <a:close/>
                  <a:moveTo>
                    <a:pt x="3751700" y="505"/>
                  </a:moveTo>
                  <a:cubicBezTo>
                    <a:pt x="3758288" y="-936"/>
                    <a:pt x="3764049" y="671"/>
                    <a:pt x="3768854" y="5718"/>
                  </a:cubicBezTo>
                  <a:lnTo>
                    <a:pt x="3427798" y="846004"/>
                  </a:lnTo>
                  <a:cubicBezTo>
                    <a:pt x="3405721" y="904664"/>
                    <a:pt x="3359283" y="950373"/>
                    <a:pt x="3299903" y="971704"/>
                  </a:cubicBezTo>
                  <a:lnTo>
                    <a:pt x="2650526" y="1201011"/>
                  </a:lnTo>
                  <a:lnTo>
                    <a:pt x="2519585" y="1250529"/>
                  </a:lnTo>
                  <a:cubicBezTo>
                    <a:pt x="2486850" y="1180442"/>
                    <a:pt x="2484566" y="1088262"/>
                    <a:pt x="2495224" y="996844"/>
                  </a:cubicBezTo>
                  <a:cubicBezTo>
                    <a:pt x="2731223" y="956468"/>
                    <a:pt x="3285438" y="856669"/>
                    <a:pt x="3322741" y="798771"/>
                  </a:cubicBezTo>
                  <a:cubicBezTo>
                    <a:pt x="3367705" y="729493"/>
                    <a:pt x="3652874" y="22118"/>
                    <a:pt x="3751700" y="505"/>
                  </a:cubicBezTo>
                  <a:close/>
                </a:path>
              </a:pathLst>
            </a:custGeom>
            <a:solidFill>
              <a:srgbClr val="ED96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2" name="Google Shape;82;p4"/>
            <p:cNvSpPr/>
            <p:nvPr/>
          </p:nvSpPr>
          <p:spPr>
            <a:xfrm>
              <a:off x="5128765" y="5867399"/>
              <a:ext cx="2149531" cy="515938"/>
            </a:xfrm>
            <a:custGeom>
              <a:avLst/>
              <a:gdLst/>
              <a:ahLst/>
              <a:cxnLst/>
              <a:rect l="l" t="t" r="r" b="b"/>
              <a:pathLst>
                <a:path w="2149531" h="515938" extrusionOk="0">
                  <a:moveTo>
                    <a:pt x="199266" y="327025"/>
                  </a:moveTo>
                  <a:cubicBezTo>
                    <a:pt x="200028" y="327025"/>
                    <a:pt x="200028" y="327025"/>
                    <a:pt x="200028" y="327025"/>
                  </a:cubicBezTo>
                  <a:cubicBezTo>
                    <a:pt x="201552" y="327025"/>
                    <a:pt x="203076" y="327787"/>
                    <a:pt x="204600" y="328549"/>
                  </a:cubicBezTo>
                  <a:cubicBezTo>
                    <a:pt x="206124" y="330072"/>
                    <a:pt x="206886" y="331596"/>
                    <a:pt x="206886" y="333119"/>
                  </a:cubicBezTo>
                  <a:cubicBezTo>
                    <a:pt x="208410" y="397868"/>
                    <a:pt x="194694" y="443572"/>
                    <a:pt x="164976" y="474042"/>
                  </a:cubicBezTo>
                  <a:cubicBezTo>
                    <a:pt x="137544" y="502227"/>
                    <a:pt x="96396" y="515938"/>
                    <a:pt x="43056" y="515938"/>
                  </a:cubicBezTo>
                  <a:cubicBezTo>
                    <a:pt x="43056" y="515938"/>
                    <a:pt x="38484" y="515938"/>
                    <a:pt x="36198" y="515938"/>
                  </a:cubicBezTo>
                  <a:cubicBezTo>
                    <a:pt x="35436" y="515938"/>
                    <a:pt x="34674" y="515938"/>
                    <a:pt x="33912" y="515938"/>
                  </a:cubicBezTo>
                  <a:cubicBezTo>
                    <a:pt x="26292" y="512130"/>
                    <a:pt x="20196" y="508321"/>
                    <a:pt x="14862" y="505274"/>
                  </a:cubicBezTo>
                  <a:cubicBezTo>
                    <a:pt x="-20190" y="478613"/>
                    <a:pt x="17148" y="368921"/>
                    <a:pt x="21720" y="356733"/>
                  </a:cubicBezTo>
                  <a:cubicBezTo>
                    <a:pt x="22482" y="354448"/>
                    <a:pt x="24006" y="352925"/>
                    <a:pt x="26292" y="352925"/>
                  </a:cubicBezTo>
                  <a:close/>
                  <a:moveTo>
                    <a:pt x="2127732" y="0"/>
                  </a:moveTo>
                  <a:cubicBezTo>
                    <a:pt x="2128495" y="0"/>
                    <a:pt x="2129258" y="0"/>
                    <a:pt x="2130020" y="0"/>
                  </a:cubicBezTo>
                  <a:cubicBezTo>
                    <a:pt x="2130783" y="0"/>
                    <a:pt x="2132308" y="0"/>
                    <a:pt x="2133070" y="758"/>
                  </a:cubicBezTo>
                  <a:cubicBezTo>
                    <a:pt x="2134595" y="1516"/>
                    <a:pt x="2135358" y="3032"/>
                    <a:pt x="2136121" y="4548"/>
                  </a:cubicBezTo>
                  <a:cubicBezTo>
                    <a:pt x="2137646" y="9096"/>
                    <a:pt x="2167385" y="121280"/>
                    <a:pt x="2133070" y="165243"/>
                  </a:cubicBezTo>
                  <a:cubicBezTo>
                    <a:pt x="2132308" y="166759"/>
                    <a:pt x="2130020" y="168275"/>
                    <a:pt x="2128495" y="168275"/>
                  </a:cubicBezTo>
                  <a:cubicBezTo>
                    <a:pt x="2127732" y="168275"/>
                    <a:pt x="2126970" y="167517"/>
                    <a:pt x="2126970" y="167517"/>
                  </a:cubicBezTo>
                  <a:cubicBezTo>
                    <a:pt x="2065203" y="151599"/>
                    <a:pt x="2020212" y="114458"/>
                    <a:pt x="1993523" y="57608"/>
                  </a:cubicBezTo>
                  <a:cubicBezTo>
                    <a:pt x="1992760" y="56092"/>
                    <a:pt x="1992760" y="54576"/>
                    <a:pt x="1993523" y="52302"/>
                  </a:cubicBezTo>
                  <a:cubicBezTo>
                    <a:pt x="1994285" y="50786"/>
                    <a:pt x="1995048" y="50028"/>
                    <a:pt x="1996573" y="49270"/>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3" name="Google Shape;83;p4"/>
            <p:cNvSpPr/>
            <p:nvPr/>
          </p:nvSpPr>
          <p:spPr>
            <a:xfrm>
              <a:off x="7115175" y="5861050"/>
              <a:ext cx="187325" cy="180975"/>
            </a:xfrm>
            <a:custGeom>
              <a:avLst/>
              <a:gdLst/>
              <a:ahLst/>
              <a:cxnLst/>
              <a:rect l="l" t="t" r="r" b="b"/>
              <a:pathLst>
                <a:path w="246" h="238" extrusionOk="0">
                  <a:moveTo>
                    <a:pt x="189" y="0"/>
                  </a:moveTo>
                  <a:cubicBezTo>
                    <a:pt x="187" y="0"/>
                    <a:pt x="185" y="0"/>
                    <a:pt x="183" y="1"/>
                  </a:cubicBezTo>
                  <a:lnTo>
                    <a:pt x="12" y="65"/>
                  </a:lnTo>
                  <a:cubicBezTo>
                    <a:pt x="7" y="67"/>
                    <a:pt x="4" y="70"/>
                    <a:pt x="2" y="74"/>
                  </a:cubicBezTo>
                  <a:cubicBezTo>
                    <a:pt x="0" y="79"/>
                    <a:pt x="0" y="83"/>
                    <a:pt x="2" y="88"/>
                  </a:cubicBezTo>
                  <a:cubicBezTo>
                    <a:pt x="39" y="165"/>
                    <a:pt x="100" y="215"/>
                    <a:pt x="182" y="237"/>
                  </a:cubicBezTo>
                  <a:cubicBezTo>
                    <a:pt x="184" y="238"/>
                    <a:pt x="185" y="238"/>
                    <a:pt x="187" y="238"/>
                  </a:cubicBezTo>
                  <a:cubicBezTo>
                    <a:pt x="192" y="238"/>
                    <a:pt x="197" y="235"/>
                    <a:pt x="200" y="231"/>
                  </a:cubicBezTo>
                  <a:cubicBezTo>
                    <a:pt x="246" y="170"/>
                    <a:pt x="209" y="28"/>
                    <a:pt x="205" y="12"/>
                  </a:cubicBezTo>
                  <a:cubicBezTo>
                    <a:pt x="204" y="7"/>
                    <a:pt x="201" y="4"/>
                    <a:pt x="197" y="1"/>
                  </a:cubicBezTo>
                  <a:cubicBezTo>
                    <a:pt x="194" y="0"/>
                    <a:pt x="192" y="0"/>
                    <a:pt x="189" y="0"/>
                  </a:cubicBezTo>
                  <a:close/>
                  <a:moveTo>
                    <a:pt x="189" y="16"/>
                  </a:moveTo>
                  <a:cubicBezTo>
                    <a:pt x="189" y="16"/>
                    <a:pt x="229" y="165"/>
                    <a:pt x="187" y="221"/>
                  </a:cubicBezTo>
                  <a:cubicBezTo>
                    <a:pt x="103" y="199"/>
                    <a:pt x="49" y="148"/>
                    <a:pt x="17" y="81"/>
                  </a:cubicBezTo>
                  <a:lnTo>
                    <a:pt x="189" y="16"/>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4" name="Google Shape;84;p4"/>
            <p:cNvSpPr/>
            <p:nvPr/>
          </p:nvSpPr>
          <p:spPr>
            <a:xfrm>
              <a:off x="7048500" y="4110038"/>
              <a:ext cx="1636714" cy="1824039"/>
            </a:xfrm>
            <a:custGeom>
              <a:avLst/>
              <a:gdLst/>
              <a:ahLst/>
              <a:cxnLst/>
              <a:rect l="l" t="t" r="r" b="b"/>
              <a:pathLst>
                <a:path w="2150" h="2398" extrusionOk="0">
                  <a:moveTo>
                    <a:pt x="2133" y="33"/>
                  </a:moveTo>
                  <a:lnTo>
                    <a:pt x="2133" y="33"/>
                  </a:lnTo>
                  <a:close/>
                  <a:moveTo>
                    <a:pt x="2133" y="0"/>
                  </a:moveTo>
                  <a:lnTo>
                    <a:pt x="2133" y="0"/>
                  </a:lnTo>
                  <a:cubicBezTo>
                    <a:pt x="2133" y="0"/>
                    <a:pt x="2133" y="0"/>
                    <a:pt x="2133" y="0"/>
                  </a:cubicBezTo>
                  <a:lnTo>
                    <a:pt x="2133" y="0"/>
                  </a:lnTo>
                  <a:cubicBezTo>
                    <a:pt x="2132" y="0"/>
                    <a:pt x="2132" y="0"/>
                    <a:pt x="2131" y="0"/>
                  </a:cubicBezTo>
                  <a:lnTo>
                    <a:pt x="1894" y="27"/>
                  </a:lnTo>
                  <a:cubicBezTo>
                    <a:pt x="1891" y="27"/>
                    <a:pt x="1888" y="29"/>
                    <a:pt x="1886" y="31"/>
                  </a:cubicBezTo>
                  <a:lnTo>
                    <a:pt x="1667" y="217"/>
                  </a:lnTo>
                  <a:cubicBezTo>
                    <a:pt x="1665" y="219"/>
                    <a:pt x="1663" y="222"/>
                    <a:pt x="1662" y="225"/>
                  </a:cubicBezTo>
                  <a:lnTo>
                    <a:pt x="1558" y="616"/>
                  </a:lnTo>
                  <a:lnTo>
                    <a:pt x="925" y="1575"/>
                  </a:lnTo>
                  <a:lnTo>
                    <a:pt x="142" y="1711"/>
                  </a:lnTo>
                  <a:cubicBezTo>
                    <a:pt x="136" y="1712"/>
                    <a:pt x="131" y="1716"/>
                    <a:pt x="129" y="1722"/>
                  </a:cubicBezTo>
                  <a:cubicBezTo>
                    <a:pt x="76" y="1890"/>
                    <a:pt x="0" y="2200"/>
                    <a:pt x="89" y="2389"/>
                  </a:cubicBezTo>
                  <a:cubicBezTo>
                    <a:pt x="92" y="2395"/>
                    <a:pt x="98" y="2398"/>
                    <a:pt x="104" y="2398"/>
                  </a:cubicBezTo>
                  <a:cubicBezTo>
                    <a:pt x="106" y="2398"/>
                    <a:pt x="108" y="2398"/>
                    <a:pt x="110" y="2397"/>
                  </a:cubicBezTo>
                  <a:lnTo>
                    <a:pt x="282" y="2333"/>
                  </a:lnTo>
                  <a:lnTo>
                    <a:pt x="1135" y="2031"/>
                  </a:lnTo>
                  <a:cubicBezTo>
                    <a:pt x="1217" y="2002"/>
                    <a:pt x="1282" y="1939"/>
                    <a:pt x="1312" y="1857"/>
                  </a:cubicBezTo>
                  <a:lnTo>
                    <a:pt x="1756" y="766"/>
                  </a:lnTo>
                  <a:lnTo>
                    <a:pt x="1756" y="766"/>
                  </a:lnTo>
                  <a:cubicBezTo>
                    <a:pt x="1795" y="766"/>
                    <a:pt x="1891" y="742"/>
                    <a:pt x="1953" y="525"/>
                  </a:cubicBezTo>
                  <a:lnTo>
                    <a:pt x="2042" y="344"/>
                  </a:lnTo>
                  <a:cubicBezTo>
                    <a:pt x="2044" y="340"/>
                    <a:pt x="2044" y="335"/>
                    <a:pt x="2043" y="331"/>
                  </a:cubicBezTo>
                  <a:cubicBezTo>
                    <a:pt x="2041" y="327"/>
                    <a:pt x="2037" y="323"/>
                    <a:pt x="2033" y="322"/>
                  </a:cubicBezTo>
                  <a:cubicBezTo>
                    <a:pt x="2031" y="321"/>
                    <a:pt x="2017" y="316"/>
                    <a:pt x="1998" y="316"/>
                  </a:cubicBezTo>
                  <a:cubicBezTo>
                    <a:pt x="1969" y="316"/>
                    <a:pt x="1917" y="327"/>
                    <a:pt x="1893" y="401"/>
                  </a:cubicBezTo>
                  <a:lnTo>
                    <a:pt x="1858" y="441"/>
                  </a:lnTo>
                  <a:lnTo>
                    <a:pt x="1863" y="380"/>
                  </a:lnTo>
                  <a:lnTo>
                    <a:pt x="1969" y="233"/>
                  </a:lnTo>
                  <a:lnTo>
                    <a:pt x="1969" y="233"/>
                  </a:lnTo>
                  <a:cubicBezTo>
                    <a:pt x="2009" y="233"/>
                    <a:pt x="2138" y="226"/>
                    <a:pt x="2139" y="130"/>
                  </a:cubicBezTo>
                  <a:cubicBezTo>
                    <a:pt x="2139" y="121"/>
                    <a:pt x="2133" y="114"/>
                    <a:pt x="2124" y="113"/>
                  </a:cubicBezTo>
                  <a:lnTo>
                    <a:pt x="2097" y="111"/>
                  </a:lnTo>
                  <a:cubicBezTo>
                    <a:pt x="2118" y="94"/>
                    <a:pt x="2139" y="66"/>
                    <a:pt x="2149" y="21"/>
                  </a:cubicBezTo>
                  <a:cubicBezTo>
                    <a:pt x="2150" y="20"/>
                    <a:pt x="2150" y="18"/>
                    <a:pt x="2150" y="17"/>
                  </a:cubicBezTo>
                  <a:cubicBezTo>
                    <a:pt x="2150" y="8"/>
                    <a:pt x="2142" y="0"/>
                    <a:pt x="2133" y="0"/>
                  </a:cubicBezTo>
                  <a:lnTo>
                    <a:pt x="2133" y="0"/>
                  </a:lnTo>
                  <a:close/>
                  <a:moveTo>
                    <a:pt x="2133" y="17"/>
                  </a:moveTo>
                  <a:cubicBezTo>
                    <a:pt x="2112" y="113"/>
                    <a:pt x="2034" y="123"/>
                    <a:pt x="2034" y="123"/>
                  </a:cubicBezTo>
                  <a:lnTo>
                    <a:pt x="2123" y="130"/>
                  </a:lnTo>
                  <a:cubicBezTo>
                    <a:pt x="2122" y="211"/>
                    <a:pt x="2003" y="217"/>
                    <a:pt x="1969" y="217"/>
                  </a:cubicBezTo>
                  <a:cubicBezTo>
                    <a:pt x="1964" y="217"/>
                    <a:pt x="1961" y="217"/>
                    <a:pt x="1961" y="217"/>
                  </a:cubicBezTo>
                  <a:lnTo>
                    <a:pt x="1846" y="374"/>
                  </a:lnTo>
                  <a:lnTo>
                    <a:pt x="1838" y="489"/>
                  </a:lnTo>
                  <a:lnTo>
                    <a:pt x="1907" y="409"/>
                  </a:lnTo>
                  <a:cubicBezTo>
                    <a:pt x="1927" y="345"/>
                    <a:pt x="1969" y="333"/>
                    <a:pt x="1998" y="333"/>
                  </a:cubicBezTo>
                  <a:cubicBezTo>
                    <a:pt x="2015" y="333"/>
                    <a:pt x="2027" y="337"/>
                    <a:pt x="2027" y="337"/>
                  </a:cubicBezTo>
                  <a:lnTo>
                    <a:pt x="1938" y="520"/>
                  </a:lnTo>
                  <a:cubicBezTo>
                    <a:pt x="1877" y="730"/>
                    <a:pt x="1787" y="749"/>
                    <a:pt x="1756" y="749"/>
                  </a:cubicBezTo>
                  <a:cubicBezTo>
                    <a:pt x="1749" y="749"/>
                    <a:pt x="1745" y="748"/>
                    <a:pt x="1745" y="748"/>
                  </a:cubicBezTo>
                  <a:lnTo>
                    <a:pt x="1297" y="1851"/>
                  </a:lnTo>
                  <a:cubicBezTo>
                    <a:pt x="1268" y="1928"/>
                    <a:pt x="1207" y="1988"/>
                    <a:pt x="1129" y="2016"/>
                  </a:cubicBezTo>
                  <a:lnTo>
                    <a:pt x="276" y="2317"/>
                  </a:lnTo>
                  <a:lnTo>
                    <a:pt x="104" y="2382"/>
                  </a:lnTo>
                  <a:cubicBezTo>
                    <a:pt x="18" y="2201"/>
                    <a:pt x="89" y="1903"/>
                    <a:pt x="145" y="1727"/>
                  </a:cubicBezTo>
                  <a:lnTo>
                    <a:pt x="935" y="1590"/>
                  </a:lnTo>
                  <a:lnTo>
                    <a:pt x="1573" y="623"/>
                  </a:lnTo>
                  <a:lnTo>
                    <a:pt x="1678" y="229"/>
                  </a:lnTo>
                  <a:lnTo>
                    <a:pt x="1896" y="43"/>
                  </a:lnTo>
                  <a:lnTo>
                    <a:pt x="2133" y="17"/>
                  </a:lnTo>
                  <a:close/>
                  <a:moveTo>
                    <a:pt x="2133" y="17"/>
                  </a:moveTo>
                  <a:lnTo>
                    <a:pt x="2133" y="17"/>
                  </a:lnTo>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5" name="Google Shape;85;p4"/>
            <p:cNvSpPr/>
            <p:nvPr/>
          </p:nvSpPr>
          <p:spPr>
            <a:xfrm>
              <a:off x="6000750" y="5264150"/>
              <a:ext cx="501650" cy="471488"/>
            </a:xfrm>
            <a:custGeom>
              <a:avLst/>
              <a:gdLst/>
              <a:ahLst/>
              <a:cxnLst/>
              <a:rect l="l" t="t" r="r" b="b"/>
              <a:pathLst>
                <a:path w="660" h="618" extrusionOk="0">
                  <a:moveTo>
                    <a:pt x="353" y="618"/>
                  </a:moveTo>
                  <a:cubicBezTo>
                    <a:pt x="176" y="618"/>
                    <a:pt x="10" y="471"/>
                    <a:pt x="3" y="465"/>
                  </a:cubicBezTo>
                  <a:cubicBezTo>
                    <a:pt x="1" y="463"/>
                    <a:pt x="0" y="459"/>
                    <a:pt x="1" y="456"/>
                  </a:cubicBezTo>
                  <a:lnTo>
                    <a:pt x="30" y="387"/>
                  </a:lnTo>
                  <a:cubicBezTo>
                    <a:pt x="53" y="332"/>
                    <a:pt x="64" y="273"/>
                    <a:pt x="61" y="214"/>
                  </a:cubicBezTo>
                  <a:lnTo>
                    <a:pt x="51" y="9"/>
                  </a:lnTo>
                  <a:cubicBezTo>
                    <a:pt x="51" y="7"/>
                    <a:pt x="52" y="4"/>
                    <a:pt x="53" y="3"/>
                  </a:cubicBezTo>
                  <a:cubicBezTo>
                    <a:pt x="55" y="1"/>
                    <a:pt x="57" y="0"/>
                    <a:pt x="59" y="0"/>
                  </a:cubicBezTo>
                  <a:cubicBezTo>
                    <a:pt x="59" y="0"/>
                    <a:pt x="484" y="16"/>
                    <a:pt x="484" y="16"/>
                  </a:cubicBezTo>
                  <a:cubicBezTo>
                    <a:pt x="489" y="16"/>
                    <a:pt x="492" y="19"/>
                    <a:pt x="492" y="23"/>
                  </a:cubicBezTo>
                  <a:lnTo>
                    <a:pt x="499" y="83"/>
                  </a:lnTo>
                  <a:cubicBezTo>
                    <a:pt x="512" y="190"/>
                    <a:pt x="569" y="289"/>
                    <a:pt x="656" y="354"/>
                  </a:cubicBezTo>
                  <a:cubicBezTo>
                    <a:pt x="659" y="356"/>
                    <a:pt x="660" y="360"/>
                    <a:pt x="659" y="364"/>
                  </a:cubicBezTo>
                  <a:cubicBezTo>
                    <a:pt x="591" y="533"/>
                    <a:pt x="488" y="618"/>
                    <a:pt x="353" y="618"/>
                  </a:cubicBez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6" name="Google Shape;86;p4"/>
            <p:cNvSpPr/>
            <p:nvPr/>
          </p:nvSpPr>
          <p:spPr>
            <a:xfrm>
              <a:off x="5994400" y="5259388"/>
              <a:ext cx="515938" cy="481013"/>
            </a:xfrm>
            <a:custGeom>
              <a:avLst/>
              <a:gdLst/>
              <a:ahLst/>
              <a:cxnLst/>
              <a:rect l="l" t="t" r="r" b="b"/>
              <a:pathLst>
                <a:path w="678" h="634" extrusionOk="0">
                  <a:moveTo>
                    <a:pt x="68" y="0"/>
                  </a:moveTo>
                  <a:cubicBezTo>
                    <a:pt x="64" y="0"/>
                    <a:pt x="60" y="2"/>
                    <a:pt x="56" y="5"/>
                  </a:cubicBezTo>
                  <a:cubicBezTo>
                    <a:pt x="53" y="8"/>
                    <a:pt x="51" y="13"/>
                    <a:pt x="52" y="17"/>
                  </a:cubicBezTo>
                  <a:lnTo>
                    <a:pt x="62" y="222"/>
                  </a:lnTo>
                  <a:cubicBezTo>
                    <a:pt x="65" y="280"/>
                    <a:pt x="54" y="338"/>
                    <a:pt x="32" y="392"/>
                  </a:cubicBezTo>
                  <a:lnTo>
                    <a:pt x="3" y="460"/>
                  </a:lnTo>
                  <a:cubicBezTo>
                    <a:pt x="0" y="467"/>
                    <a:pt x="1" y="474"/>
                    <a:pt x="7" y="479"/>
                  </a:cubicBezTo>
                  <a:cubicBezTo>
                    <a:pt x="14" y="485"/>
                    <a:pt x="182" y="634"/>
                    <a:pt x="362" y="634"/>
                  </a:cubicBezTo>
                  <a:cubicBezTo>
                    <a:pt x="501" y="634"/>
                    <a:pt x="606" y="547"/>
                    <a:pt x="675" y="375"/>
                  </a:cubicBezTo>
                  <a:cubicBezTo>
                    <a:pt x="678" y="368"/>
                    <a:pt x="676" y="360"/>
                    <a:pt x="670" y="355"/>
                  </a:cubicBezTo>
                  <a:cubicBezTo>
                    <a:pt x="584" y="292"/>
                    <a:pt x="528" y="195"/>
                    <a:pt x="516" y="90"/>
                  </a:cubicBezTo>
                  <a:lnTo>
                    <a:pt x="510" y="30"/>
                  </a:lnTo>
                  <a:cubicBezTo>
                    <a:pt x="509" y="22"/>
                    <a:pt x="502" y="16"/>
                    <a:pt x="494" y="16"/>
                  </a:cubicBezTo>
                  <a:lnTo>
                    <a:pt x="69" y="0"/>
                  </a:lnTo>
                  <a:cubicBezTo>
                    <a:pt x="69" y="0"/>
                    <a:pt x="68" y="0"/>
                    <a:pt x="68" y="0"/>
                  </a:cubicBezTo>
                  <a:close/>
                  <a:moveTo>
                    <a:pt x="68" y="17"/>
                  </a:moveTo>
                  <a:lnTo>
                    <a:pt x="493" y="32"/>
                  </a:lnTo>
                  <a:lnTo>
                    <a:pt x="500" y="91"/>
                  </a:lnTo>
                  <a:cubicBezTo>
                    <a:pt x="513" y="202"/>
                    <a:pt x="571" y="302"/>
                    <a:pt x="660" y="369"/>
                  </a:cubicBezTo>
                  <a:cubicBezTo>
                    <a:pt x="584" y="559"/>
                    <a:pt x="471" y="618"/>
                    <a:pt x="362" y="618"/>
                  </a:cubicBezTo>
                  <a:cubicBezTo>
                    <a:pt x="186" y="618"/>
                    <a:pt x="18" y="467"/>
                    <a:pt x="18" y="467"/>
                  </a:cubicBezTo>
                  <a:lnTo>
                    <a:pt x="47" y="398"/>
                  </a:lnTo>
                  <a:cubicBezTo>
                    <a:pt x="71" y="342"/>
                    <a:pt x="81" y="282"/>
                    <a:pt x="78" y="221"/>
                  </a:cubicBezTo>
                  <a:lnTo>
                    <a:pt x="68" y="17"/>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7" name="Google Shape;87;p4"/>
            <p:cNvSpPr/>
            <p:nvPr/>
          </p:nvSpPr>
          <p:spPr>
            <a:xfrm>
              <a:off x="6007100" y="5272088"/>
              <a:ext cx="339725" cy="504825"/>
            </a:xfrm>
            <a:custGeom>
              <a:avLst/>
              <a:gdLst/>
              <a:ahLst/>
              <a:cxnLst/>
              <a:rect l="l" t="t" r="r" b="b"/>
              <a:pathLst>
                <a:path w="445" h="665" extrusionOk="0">
                  <a:moveTo>
                    <a:pt x="211" y="5"/>
                  </a:moveTo>
                  <a:lnTo>
                    <a:pt x="50" y="0"/>
                  </a:lnTo>
                  <a:lnTo>
                    <a:pt x="60" y="204"/>
                  </a:lnTo>
                  <a:cubicBezTo>
                    <a:pt x="63" y="265"/>
                    <a:pt x="53" y="325"/>
                    <a:pt x="29" y="381"/>
                  </a:cubicBezTo>
                  <a:lnTo>
                    <a:pt x="0" y="450"/>
                  </a:lnTo>
                  <a:cubicBezTo>
                    <a:pt x="0" y="450"/>
                    <a:pt x="239" y="665"/>
                    <a:pt x="445" y="582"/>
                  </a:cubicBezTo>
                  <a:cubicBezTo>
                    <a:pt x="189" y="375"/>
                    <a:pt x="197" y="108"/>
                    <a:pt x="211" y="5"/>
                  </a:cubicBezTo>
                  <a:close/>
                </a:path>
              </a:pathLst>
            </a:custGeom>
            <a:solidFill>
              <a:srgbClr val="ED96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8" name="Google Shape;88;p4"/>
            <p:cNvSpPr/>
            <p:nvPr/>
          </p:nvSpPr>
          <p:spPr>
            <a:xfrm>
              <a:off x="5194300" y="8512175"/>
              <a:ext cx="1909421" cy="2649538"/>
            </a:xfrm>
            <a:custGeom>
              <a:avLst/>
              <a:gdLst/>
              <a:ahLst/>
              <a:cxnLst/>
              <a:rect l="l" t="t" r="r" b="b"/>
              <a:pathLst>
                <a:path w="1909421" h="2649538" extrusionOk="0">
                  <a:moveTo>
                    <a:pt x="257860" y="358775"/>
                  </a:moveTo>
                  <a:cubicBezTo>
                    <a:pt x="258621" y="358775"/>
                    <a:pt x="258621" y="358775"/>
                    <a:pt x="258621" y="358775"/>
                  </a:cubicBezTo>
                  <a:cubicBezTo>
                    <a:pt x="260902" y="359536"/>
                    <a:pt x="455629" y="382360"/>
                    <a:pt x="645791" y="382360"/>
                  </a:cubicBezTo>
                  <a:cubicBezTo>
                    <a:pt x="737069" y="382360"/>
                    <a:pt x="813134" y="377034"/>
                    <a:pt x="871704" y="366383"/>
                  </a:cubicBezTo>
                  <a:cubicBezTo>
                    <a:pt x="871704" y="366383"/>
                    <a:pt x="872465" y="366383"/>
                    <a:pt x="872465" y="366383"/>
                  </a:cubicBezTo>
                  <a:cubicBezTo>
                    <a:pt x="873986" y="366383"/>
                    <a:pt x="875507" y="367144"/>
                    <a:pt x="876268" y="367905"/>
                  </a:cubicBezTo>
                  <a:cubicBezTo>
                    <a:pt x="877789" y="368665"/>
                    <a:pt x="878550" y="370187"/>
                    <a:pt x="878550" y="371709"/>
                  </a:cubicBezTo>
                  <a:lnTo>
                    <a:pt x="889199" y="462244"/>
                  </a:lnTo>
                  <a:cubicBezTo>
                    <a:pt x="893763" y="502566"/>
                    <a:pt x="890720" y="542127"/>
                    <a:pt x="879310" y="580928"/>
                  </a:cubicBezTo>
                  <a:lnTo>
                    <a:pt x="332404" y="2461621"/>
                  </a:lnTo>
                  <a:cubicBezTo>
                    <a:pt x="331643" y="2464664"/>
                    <a:pt x="329361" y="2466186"/>
                    <a:pt x="326318" y="2466186"/>
                  </a:cubicBezTo>
                  <a:cubicBezTo>
                    <a:pt x="326318" y="2466186"/>
                    <a:pt x="325558" y="2466186"/>
                    <a:pt x="325558" y="2466186"/>
                  </a:cubicBezTo>
                  <a:cubicBezTo>
                    <a:pt x="325558" y="2466186"/>
                    <a:pt x="286004" y="2460860"/>
                    <a:pt x="199290" y="2447927"/>
                  </a:cubicBezTo>
                  <a:cubicBezTo>
                    <a:pt x="197769" y="2447927"/>
                    <a:pt x="195487" y="2447927"/>
                    <a:pt x="193205" y="2447927"/>
                  </a:cubicBezTo>
                  <a:cubicBezTo>
                    <a:pt x="118661" y="2447927"/>
                    <a:pt x="89756" y="2642691"/>
                    <a:pt x="88996" y="2644213"/>
                  </a:cubicBezTo>
                  <a:cubicBezTo>
                    <a:pt x="88996" y="2647255"/>
                    <a:pt x="86714" y="2649538"/>
                    <a:pt x="83671" y="2649538"/>
                  </a:cubicBezTo>
                  <a:cubicBezTo>
                    <a:pt x="83671" y="2649538"/>
                    <a:pt x="83671" y="2649538"/>
                    <a:pt x="82911" y="2649538"/>
                  </a:cubicBezTo>
                  <a:cubicBezTo>
                    <a:pt x="80629" y="2649538"/>
                    <a:pt x="78347" y="2648017"/>
                    <a:pt x="76825" y="2645734"/>
                  </a:cubicBezTo>
                  <a:lnTo>
                    <a:pt x="760" y="2415212"/>
                  </a:lnTo>
                  <a:cubicBezTo>
                    <a:pt x="0" y="2414451"/>
                    <a:pt x="0" y="2412930"/>
                    <a:pt x="0" y="2412169"/>
                  </a:cubicBezTo>
                  <a:cubicBezTo>
                    <a:pt x="760" y="2406083"/>
                    <a:pt x="69219" y="1793640"/>
                    <a:pt x="76065" y="1296839"/>
                  </a:cubicBezTo>
                  <a:cubicBezTo>
                    <a:pt x="82150" y="824383"/>
                    <a:pt x="251014" y="607556"/>
                    <a:pt x="270791" y="583971"/>
                  </a:cubicBezTo>
                  <a:lnTo>
                    <a:pt x="251775" y="365622"/>
                  </a:lnTo>
                  <a:cubicBezTo>
                    <a:pt x="251775" y="364101"/>
                    <a:pt x="252535" y="361818"/>
                    <a:pt x="254057" y="361057"/>
                  </a:cubicBezTo>
                  <a:cubicBezTo>
                    <a:pt x="254817" y="359536"/>
                    <a:pt x="256339" y="358775"/>
                    <a:pt x="257860" y="358775"/>
                  </a:cubicBezTo>
                  <a:close/>
                  <a:moveTo>
                    <a:pt x="1787426" y="0"/>
                  </a:moveTo>
                  <a:cubicBezTo>
                    <a:pt x="1788187" y="0"/>
                    <a:pt x="1788948" y="761"/>
                    <a:pt x="1789708" y="761"/>
                  </a:cubicBezTo>
                  <a:cubicBezTo>
                    <a:pt x="1791230" y="1522"/>
                    <a:pt x="1792751" y="3044"/>
                    <a:pt x="1793512" y="5328"/>
                  </a:cubicBezTo>
                  <a:lnTo>
                    <a:pt x="1898485" y="463517"/>
                  </a:lnTo>
                  <a:cubicBezTo>
                    <a:pt x="1912938" y="524406"/>
                    <a:pt x="1912938" y="588339"/>
                    <a:pt x="1899246" y="649228"/>
                  </a:cubicBezTo>
                  <a:lnTo>
                    <a:pt x="1506736" y="2446211"/>
                  </a:lnTo>
                  <a:cubicBezTo>
                    <a:pt x="1505976" y="2448495"/>
                    <a:pt x="1504454" y="2450017"/>
                    <a:pt x="1502933" y="2450778"/>
                  </a:cubicBezTo>
                  <a:cubicBezTo>
                    <a:pt x="1483155" y="2457628"/>
                    <a:pt x="1469463" y="2469045"/>
                    <a:pt x="1462617" y="2485789"/>
                  </a:cubicBezTo>
                  <a:cubicBezTo>
                    <a:pt x="1445122" y="2531455"/>
                    <a:pt x="1482395" y="2599955"/>
                    <a:pt x="1482395" y="2600717"/>
                  </a:cubicBezTo>
                  <a:cubicBezTo>
                    <a:pt x="1483916" y="2603000"/>
                    <a:pt x="1483916" y="2606045"/>
                    <a:pt x="1481634" y="2608328"/>
                  </a:cubicBezTo>
                  <a:cubicBezTo>
                    <a:pt x="1480113" y="2609850"/>
                    <a:pt x="1478591" y="2609850"/>
                    <a:pt x="1477070" y="2609850"/>
                  </a:cubicBezTo>
                  <a:cubicBezTo>
                    <a:pt x="1476309" y="2609850"/>
                    <a:pt x="1474788" y="2609850"/>
                    <a:pt x="1474027" y="2609089"/>
                  </a:cubicBezTo>
                  <a:lnTo>
                    <a:pt x="1149979" y="2433272"/>
                  </a:lnTo>
                  <a:cubicBezTo>
                    <a:pt x="1147697" y="2432511"/>
                    <a:pt x="1146175" y="2430228"/>
                    <a:pt x="1146175" y="2427945"/>
                  </a:cubicBezTo>
                  <a:cubicBezTo>
                    <a:pt x="1146936" y="2415767"/>
                    <a:pt x="1187252" y="1281711"/>
                    <a:pt x="1187252" y="986400"/>
                  </a:cubicBezTo>
                  <a:cubicBezTo>
                    <a:pt x="1187252" y="710117"/>
                    <a:pt x="1283097" y="566267"/>
                    <a:pt x="1297550" y="545717"/>
                  </a:cubicBezTo>
                  <a:lnTo>
                    <a:pt x="1234414" y="296072"/>
                  </a:lnTo>
                  <a:cubicBezTo>
                    <a:pt x="1233653" y="293028"/>
                    <a:pt x="1235175" y="289983"/>
                    <a:pt x="1238217" y="289222"/>
                  </a:cubicBezTo>
                  <a:cubicBezTo>
                    <a:pt x="1242021" y="287700"/>
                    <a:pt x="1563787" y="189517"/>
                    <a:pt x="1783623" y="1522"/>
                  </a:cubicBezTo>
                  <a:cubicBezTo>
                    <a:pt x="1784384" y="761"/>
                    <a:pt x="1785905" y="0"/>
                    <a:pt x="1787426" y="0"/>
                  </a:cubicBez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89" name="Google Shape;89;p4"/>
            <p:cNvSpPr/>
            <p:nvPr/>
          </p:nvSpPr>
          <p:spPr>
            <a:xfrm>
              <a:off x="6334125" y="8505825"/>
              <a:ext cx="779464" cy="2622552"/>
            </a:xfrm>
            <a:custGeom>
              <a:avLst/>
              <a:gdLst/>
              <a:ahLst/>
              <a:cxnLst/>
              <a:rect l="l" t="t" r="r" b="b"/>
              <a:pathLst>
                <a:path w="1024" h="3446" extrusionOk="0">
                  <a:moveTo>
                    <a:pt x="851" y="0"/>
                  </a:moveTo>
                  <a:cubicBezTo>
                    <a:pt x="847" y="0"/>
                    <a:pt x="843" y="1"/>
                    <a:pt x="840" y="4"/>
                  </a:cubicBezTo>
                  <a:cubicBezTo>
                    <a:pt x="553" y="249"/>
                    <a:pt x="131" y="378"/>
                    <a:pt x="127" y="380"/>
                  </a:cubicBezTo>
                  <a:cubicBezTo>
                    <a:pt x="119" y="382"/>
                    <a:pt x="114" y="391"/>
                    <a:pt x="116" y="399"/>
                  </a:cubicBezTo>
                  <a:lnTo>
                    <a:pt x="198" y="723"/>
                  </a:lnTo>
                  <a:cubicBezTo>
                    <a:pt x="172" y="760"/>
                    <a:pt x="54" y="947"/>
                    <a:pt x="54" y="1304"/>
                  </a:cubicBezTo>
                  <a:cubicBezTo>
                    <a:pt x="54" y="1692"/>
                    <a:pt x="1" y="3182"/>
                    <a:pt x="0" y="3197"/>
                  </a:cubicBezTo>
                  <a:cubicBezTo>
                    <a:pt x="0" y="3203"/>
                    <a:pt x="3" y="3209"/>
                    <a:pt x="9" y="3212"/>
                  </a:cubicBezTo>
                  <a:lnTo>
                    <a:pt x="435" y="3444"/>
                  </a:lnTo>
                  <a:cubicBezTo>
                    <a:pt x="438" y="3445"/>
                    <a:pt x="440" y="3446"/>
                    <a:pt x="443" y="3446"/>
                  </a:cubicBezTo>
                  <a:cubicBezTo>
                    <a:pt x="447" y="3446"/>
                    <a:pt x="452" y="3444"/>
                    <a:pt x="455" y="3441"/>
                  </a:cubicBezTo>
                  <a:cubicBezTo>
                    <a:pt x="460" y="3436"/>
                    <a:pt x="461" y="3428"/>
                    <a:pt x="458" y="3421"/>
                  </a:cubicBezTo>
                  <a:cubicBezTo>
                    <a:pt x="457" y="3420"/>
                    <a:pt x="410" y="3333"/>
                    <a:pt x="432" y="3277"/>
                  </a:cubicBezTo>
                  <a:cubicBezTo>
                    <a:pt x="440" y="3257"/>
                    <a:pt x="455" y="3244"/>
                    <a:pt x="479" y="3236"/>
                  </a:cubicBezTo>
                  <a:cubicBezTo>
                    <a:pt x="485" y="3234"/>
                    <a:pt x="489" y="3229"/>
                    <a:pt x="490" y="3224"/>
                  </a:cubicBezTo>
                  <a:lnTo>
                    <a:pt x="1006" y="863"/>
                  </a:lnTo>
                  <a:cubicBezTo>
                    <a:pt x="1024" y="782"/>
                    <a:pt x="1024" y="696"/>
                    <a:pt x="1005" y="615"/>
                  </a:cubicBezTo>
                  <a:lnTo>
                    <a:pt x="867" y="13"/>
                  </a:lnTo>
                  <a:cubicBezTo>
                    <a:pt x="866" y="7"/>
                    <a:pt x="862" y="3"/>
                    <a:pt x="856" y="1"/>
                  </a:cubicBezTo>
                  <a:cubicBezTo>
                    <a:pt x="855" y="0"/>
                    <a:pt x="853" y="0"/>
                    <a:pt x="851" y="0"/>
                  </a:cubicBezTo>
                  <a:close/>
                  <a:moveTo>
                    <a:pt x="851" y="17"/>
                  </a:moveTo>
                  <a:lnTo>
                    <a:pt x="989" y="619"/>
                  </a:lnTo>
                  <a:cubicBezTo>
                    <a:pt x="1007" y="698"/>
                    <a:pt x="1008" y="780"/>
                    <a:pt x="990" y="860"/>
                  </a:cubicBezTo>
                  <a:lnTo>
                    <a:pt x="474" y="3220"/>
                  </a:lnTo>
                  <a:cubicBezTo>
                    <a:pt x="351" y="3261"/>
                    <a:pt x="443" y="3429"/>
                    <a:pt x="443" y="3429"/>
                  </a:cubicBezTo>
                  <a:lnTo>
                    <a:pt x="17" y="3198"/>
                  </a:lnTo>
                  <a:cubicBezTo>
                    <a:pt x="17" y="3198"/>
                    <a:pt x="70" y="1697"/>
                    <a:pt x="70" y="1304"/>
                  </a:cubicBezTo>
                  <a:cubicBezTo>
                    <a:pt x="70" y="912"/>
                    <a:pt x="216" y="726"/>
                    <a:pt x="216" y="726"/>
                  </a:cubicBezTo>
                  <a:lnTo>
                    <a:pt x="132" y="395"/>
                  </a:lnTo>
                  <a:cubicBezTo>
                    <a:pt x="132" y="395"/>
                    <a:pt x="558" y="267"/>
                    <a:pt x="851" y="1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0" name="Google Shape;90;p4"/>
            <p:cNvSpPr/>
            <p:nvPr/>
          </p:nvSpPr>
          <p:spPr>
            <a:xfrm>
              <a:off x="5200650" y="8688388"/>
              <a:ext cx="1590980" cy="2466975"/>
            </a:xfrm>
            <a:custGeom>
              <a:avLst/>
              <a:gdLst/>
              <a:ahLst/>
              <a:cxnLst/>
              <a:rect l="l" t="t" r="r" b="b"/>
              <a:pathLst>
                <a:path w="1590980" h="2466975" extrusionOk="0">
                  <a:moveTo>
                    <a:pt x="251769" y="188912"/>
                  </a:moveTo>
                  <a:cubicBezTo>
                    <a:pt x="251769" y="188912"/>
                    <a:pt x="372710" y="202608"/>
                    <a:pt x="517991" y="209456"/>
                  </a:cubicBezTo>
                  <a:cubicBezTo>
                    <a:pt x="549176" y="322826"/>
                    <a:pt x="565150" y="457501"/>
                    <a:pt x="508102" y="545763"/>
                  </a:cubicBezTo>
                  <a:cubicBezTo>
                    <a:pt x="399332" y="716199"/>
                    <a:pt x="159733" y="885874"/>
                    <a:pt x="127786" y="2308713"/>
                  </a:cubicBezTo>
                  <a:cubicBezTo>
                    <a:pt x="91276" y="2368061"/>
                    <a:pt x="76824" y="2466975"/>
                    <a:pt x="76824" y="2466975"/>
                  </a:cubicBezTo>
                  <a:lnTo>
                    <a:pt x="0" y="2236430"/>
                  </a:lnTo>
                  <a:cubicBezTo>
                    <a:pt x="0" y="2236430"/>
                    <a:pt x="69217" y="1623163"/>
                    <a:pt x="76063" y="1120224"/>
                  </a:cubicBezTo>
                  <a:cubicBezTo>
                    <a:pt x="82148" y="617285"/>
                    <a:pt x="271546" y="409566"/>
                    <a:pt x="271546" y="409566"/>
                  </a:cubicBezTo>
                  <a:close/>
                  <a:moveTo>
                    <a:pt x="1521446" y="0"/>
                  </a:moveTo>
                  <a:cubicBezTo>
                    <a:pt x="1581581" y="181097"/>
                    <a:pt x="1628775" y="396435"/>
                    <a:pt x="1548088" y="474048"/>
                  </a:cubicBezTo>
                  <a:cubicBezTo>
                    <a:pt x="1408789" y="609491"/>
                    <a:pt x="1193370" y="1187023"/>
                    <a:pt x="1333430" y="2354263"/>
                  </a:cubicBezTo>
                  <a:lnTo>
                    <a:pt x="1146175" y="2252301"/>
                  </a:lnTo>
                  <a:cubicBezTo>
                    <a:pt x="1146175" y="2252301"/>
                    <a:pt x="1186519" y="1110171"/>
                    <a:pt x="1186519" y="811133"/>
                  </a:cubicBezTo>
                  <a:cubicBezTo>
                    <a:pt x="1186519" y="512855"/>
                    <a:pt x="1297654" y="371325"/>
                    <a:pt x="1297654" y="371325"/>
                  </a:cubicBezTo>
                  <a:lnTo>
                    <a:pt x="1233713" y="119463"/>
                  </a:lnTo>
                  <a:cubicBezTo>
                    <a:pt x="1233713" y="119463"/>
                    <a:pt x="1366923" y="79135"/>
                    <a:pt x="1521446" y="0"/>
                  </a:cubicBezTo>
                  <a:close/>
                </a:path>
              </a:pathLst>
            </a:custGeom>
            <a:solidFill>
              <a:srgbClr val="ED96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1" name="Google Shape;91;p4"/>
            <p:cNvSpPr/>
            <p:nvPr/>
          </p:nvSpPr>
          <p:spPr>
            <a:xfrm>
              <a:off x="6427788" y="8512175"/>
              <a:ext cx="560387" cy="466725"/>
            </a:xfrm>
            <a:custGeom>
              <a:avLst/>
              <a:gdLst/>
              <a:ahLst/>
              <a:cxnLst/>
              <a:rect l="l" t="t" r="r" b="b"/>
              <a:pathLst>
                <a:path w="737" h="612" extrusionOk="0">
                  <a:moveTo>
                    <a:pt x="19" y="393"/>
                  </a:moveTo>
                  <a:lnTo>
                    <a:pt x="69" y="592"/>
                  </a:lnTo>
                  <a:cubicBezTo>
                    <a:pt x="498" y="399"/>
                    <a:pt x="655" y="167"/>
                    <a:pt x="712" y="32"/>
                  </a:cubicBezTo>
                  <a:cubicBezTo>
                    <a:pt x="444" y="252"/>
                    <a:pt x="76" y="375"/>
                    <a:pt x="19" y="393"/>
                  </a:cubicBezTo>
                  <a:close/>
                  <a:moveTo>
                    <a:pt x="64" y="612"/>
                  </a:moveTo>
                  <a:cubicBezTo>
                    <a:pt x="63" y="612"/>
                    <a:pt x="61" y="612"/>
                    <a:pt x="60" y="611"/>
                  </a:cubicBezTo>
                  <a:cubicBezTo>
                    <a:pt x="58" y="610"/>
                    <a:pt x="56" y="608"/>
                    <a:pt x="56" y="606"/>
                  </a:cubicBezTo>
                  <a:lnTo>
                    <a:pt x="1" y="389"/>
                  </a:lnTo>
                  <a:cubicBezTo>
                    <a:pt x="0" y="385"/>
                    <a:pt x="2" y="381"/>
                    <a:pt x="6" y="380"/>
                  </a:cubicBezTo>
                  <a:cubicBezTo>
                    <a:pt x="11" y="378"/>
                    <a:pt x="434" y="249"/>
                    <a:pt x="723" y="2"/>
                  </a:cubicBezTo>
                  <a:cubicBezTo>
                    <a:pt x="725" y="0"/>
                    <a:pt x="728" y="0"/>
                    <a:pt x="731" y="1"/>
                  </a:cubicBezTo>
                  <a:cubicBezTo>
                    <a:pt x="733" y="2"/>
                    <a:pt x="735" y="4"/>
                    <a:pt x="736" y="7"/>
                  </a:cubicBezTo>
                  <a:lnTo>
                    <a:pt x="737" y="11"/>
                  </a:lnTo>
                  <a:cubicBezTo>
                    <a:pt x="737" y="13"/>
                    <a:pt x="737" y="14"/>
                    <a:pt x="737" y="16"/>
                  </a:cubicBezTo>
                  <a:cubicBezTo>
                    <a:pt x="687" y="149"/>
                    <a:pt x="533" y="404"/>
                    <a:pt x="67" y="611"/>
                  </a:cubicBezTo>
                  <a:cubicBezTo>
                    <a:pt x="66" y="612"/>
                    <a:pt x="65" y="612"/>
                    <a:pt x="64" y="612"/>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2" name="Google Shape;92;p4"/>
            <p:cNvSpPr/>
            <p:nvPr/>
          </p:nvSpPr>
          <p:spPr>
            <a:xfrm>
              <a:off x="6059488" y="8874125"/>
              <a:ext cx="38100" cy="15875"/>
            </a:xfrm>
            <a:custGeom>
              <a:avLst/>
              <a:gdLst/>
              <a:ahLst/>
              <a:cxnLst/>
              <a:rect l="l" t="t" r="r" b="b"/>
              <a:pathLst>
                <a:path w="50" h="22" extrusionOk="0">
                  <a:moveTo>
                    <a:pt x="9" y="22"/>
                  </a:moveTo>
                  <a:cubicBezTo>
                    <a:pt x="5" y="22"/>
                    <a:pt x="2" y="19"/>
                    <a:pt x="1" y="15"/>
                  </a:cubicBezTo>
                  <a:cubicBezTo>
                    <a:pt x="0" y="10"/>
                    <a:pt x="3" y="6"/>
                    <a:pt x="8" y="5"/>
                  </a:cubicBezTo>
                  <a:cubicBezTo>
                    <a:pt x="18" y="3"/>
                    <a:pt x="29" y="2"/>
                    <a:pt x="40" y="1"/>
                  </a:cubicBezTo>
                  <a:cubicBezTo>
                    <a:pt x="45" y="0"/>
                    <a:pt x="49" y="3"/>
                    <a:pt x="50" y="8"/>
                  </a:cubicBezTo>
                  <a:cubicBezTo>
                    <a:pt x="50" y="12"/>
                    <a:pt x="47" y="16"/>
                    <a:pt x="42" y="17"/>
                  </a:cubicBezTo>
                  <a:lnTo>
                    <a:pt x="10" y="22"/>
                  </a:lnTo>
                  <a:cubicBezTo>
                    <a:pt x="10" y="22"/>
                    <a:pt x="10" y="22"/>
                    <a:pt x="9" y="22"/>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3" name="Google Shape;93;p4"/>
            <p:cNvSpPr/>
            <p:nvPr/>
          </p:nvSpPr>
          <p:spPr>
            <a:xfrm>
              <a:off x="6215063" y="11323638"/>
              <a:ext cx="1082675" cy="447675"/>
            </a:xfrm>
            <a:custGeom>
              <a:avLst/>
              <a:gdLst/>
              <a:ahLst/>
              <a:cxnLst/>
              <a:rect l="l" t="t" r="r" b="b"/>
              <a:pathLst>
                <a:path w="1422" h="589" extrusionOk="0">
                  <a:moveTo>
                    <a:pt x="19" y="20"/>
                  </a:moveTo>
                  <a:lnTo>
                    <a:pt x="18" y="39"/>
                  </a:lnTo>
                  <a:cubicBezTo>
                    <a:pt x="17" y="65"/>
                    <a:pt x="32" y="89"/>
                    <a:pt x="55" y="98"/>
                  </a:cubicBezTo>
                  <a:lnTo>
                    <a:pt x="465" y="262"/>
                  </a:lnTo>
                  <a:cubicBezTo>
                    <a:pt x="466" y="263"/>
                    <a:pt x="467" y="264"/>
                    <a:pt x="468" y="264"/>
                  </a:cubicBezTo>
                  <a:cubicBezTo>
                    <a:pt x="471" y="268"/>
                    <a:pt x="768" y="589"/>
                    <a:pt x="1061" y="562"/>
                  </a:cubicBezTo>
                  <a:cubicBezTo>
                    <a:pt x="1197" y="549"/>
                    <a:pt x="1379" y="527"/>
                    <a:pt x="1400" y="481"/>
                  </a:cubicBezTo>
                  <a:cubicBezTo>
                    <a:pt x="1404" y="474"/>
                    <a:pt x="1403" y="467"/>
                    <a:pt x="1398" y="458"/>
                  </a:cubicBezTo>
                  <a:cubicBezTo>
                    <a:pt x="1341" y="478"/>
                    <a:pt x="1244" y="494"/>
                    <a:pt x="1094" y="508"/>
                  </a:cubicBezTo>
                  <a:cubicBezTo>
                    <a:pt x="1081" y="509"/>
                    <a:pt x="1068" y="510"/>
                    <a:pt x="1055" y="510"/>
                  </a:cubicBezTo>
                  <a:cubicBezTo>
                    <a:pt x="766" y="510"/>
                    <a:pt x="485" y="217"/>
                    <a:pt x="463" y="194"/>
                  </a:cubicBezTo>
                  <a:lnTo>
                    <a:pt x="19" y="20"/>
                  </a:lnTo>
                  <a:close/>
                  <a:moveTo>
                    <a:pt x="1026" y="580"/>
                  </a:moveTo>
                  <a:cubicBezTo>
                    <a:pt x="748" y="580"/>
                    <a:pt x="478" y="299"/>
                    <a:pt x="457" y="277"/>
                  </a:cubicBezTo>
                  <a:lnTo>
                    <a:pt x="49" y="113"/>
                  </a:lnTo>
                  <a:cubicBezTo>
                    <a:pt x="19" y="101"/>
                    <a:pt x="0" y="71"/>
                    <a:pt x="2" y="38"/>
                  </a:cubicBezTo>
                  <a:lnTo>
                    <a:pt x="4" y="8"/>
                  </a:lnTo>
                  <a:cubicBezTo>
                    <a:pt x="4" y="5"/>
                    <a:pt x="5" y="3"/>
                    <a:pt x="7" y="2"/>
                  </a:cubicBezTo>
                  <a:cubicBezTo>
                    <a:pt x="10" y="0"/>
                    <a:pt x="12" y="0"/>
                    <a:pt x="15" y="1"/>
                  </a:cubicBezTo>
                  <a:lnTo>
                    <a:pt x="471" y="180"/>
                  </a:lnTo>
                  <a:cubicBezTo>
                    <a:pt x="472" y="180"/>
                    <a:pt x="473" y="181"/>
                    <a:pt x="474" y="182"/>
                  </a:cubicBezTo>
                  <a:cubicBezTo>
                    <a:pt x="477" y="185"/>
                    <a:pt x="763" y="493"/>
                    <a:pt x="1055" y="493"/>
                  </a:cubicBezTo>
                  <a:cubicBezTo>
                    <a:pt x="1067" y="493"/>
                    <a:pt x="1080" y="493"/>
                    <a:pt x="1092" y="492"/>
                  </a:cubicBezTo>
                  <a:cubicBezTo>
                    <a:pt x="1247" y="477"/>
                    <a:pt x="1344" y="461"/>
                    <a:pt x="1398" y="440"/>
                  </a:cubicBezTo>
                  <a:cubicBezTo>
                    <a:pt x="1402" y="439"/>
                    <a:pt x="1406" y="440"/>
                    <a:pt x="1408" y="443"/>
                  </a:cubicBezTo>
                  <a:cubicBezTo>
                    <a:pt x="1419" y="459"/>
                    <a:pt x="1422" y="474"/>
                    <a:pt x="1415" y="488"/>
                  </a:cubicBezTo>
                  <a:cubicBezTo>
                    <a:pt x="1396" y="531"/>
                    <a:pt x="1294" y="557"/>
                    <a:pt x="1063" y="578"/>
                  </a:cubicBezTo>
                  <a:cubicBezTo>
                    <a:pt x="1050" y="580"/>
                    <a:pt x="1038" y="580"/>
                    <a:pt x="1026" y="580"/>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4" name="Google Shape;94;p4"/>
            <p:cNvSpPr/>
            <p:nvPr/>
          </p:nvSpPr>
          <p:spPr>
            <a:xfrm>
              <a:off x="6218238" y="10929938"/>
              <a:ext cx="1069974" cy="788988"/>
            </a:xfrm>
            <a:custGeom>
              <a:avLst/>
              <a:gdLst/>
              <a:ahLst/>
              <a:cxnLst/>
              <a:rect l="l" t="t" r="r" b="b"/>
              <a:pathLst>
                <a:path w="1407" h="1037" extrusionOk="0">
                  <a:moveTo>
                    <a:pt x="17" y="520"/>
                  </a:moveTo>
                  <a:lnTo>
                    <a:pt x="468" y="697"/>
                  </a:lnTo>
                  <a:cubicBezTo>
                    <a:pt x="469" y="697"/>
                    <a:pt x="470" y="698"/>
                    <a:pt x="471" y="699"/>
                  </a:cubicBezTo>
                  <a:cubicBezTo>
                    <a:pt x="474" y="702"/>
                    <a:pt x="784" y="1037"/>
                    <a:pt x="1089" y="1009"/>
                  </a:cubicBezTo>
                  <a:cubicBezTo>
                    <a:pt x="1234" y="995"/>
                    <a:pt x="1329" y="980"/>
                    <a:pt x="1385" y="961"/>
                  </a:cubicBezTo>
                  <a:cubicBezTo>
                    <a:pt x="1378" y="953"/>
                    <a:pt x="1368" y="945"/>
                    <a:pt x="1357" y="937"/>
                  </a:cubicBezTo>
                  <a:cubicBezTo>
                    <a:pt x="1238" y="848"/>
                    <a:pt x="925" y="583"/>
                    <a:pt x="922" y="580"/>
                  </a:cubicBezTo>
                  <a:cubicBezTo>
                    <a:pt x="921" y="579"/>
                    <a:pt x="920" y="578"/>
                    <a:pt x="919" y="577"/>
                  </a:cubicBezTo>
                  <a:lnTo>
                    <a:pt x="760" y="115"/>
                  </a:lnTo>
                  <a:cubicBezTo>
                    <a:pt x="741" y="61"/>
                    <a:pt x="685" y="30"/>
                    <a:pt x="629" y="43"/>
                  </a:cubicBezTo>
                  <a:cubicBezTo>
                    <a:pt x="604" y="52"/>
                    <a:pt x="586" y="67"/>
                    <a:pt x="577" y="89"/>
                  </a:cubicBezTo>
                  <a:cubicBezTo>
                    <a:pt x="554" y="149"/>
                    <a:pt x="603" y="239"/>
                    <a:pt x="603" y="240"/>
                  </a:cubicBezTo>
                  <a:cubicBezTo>
                    <a:pt x="605" y="243"/>
                    <a:pt x="605" y="247"/>
                    <a:pt x="602" y="250"/>
                  </a:cubicBezTo>
                  <a:cubicBezTo>
                    <a:pt x="599" y="253"/>
                    <a:pt x="595" y="253"/>
                    <a:pt x="592" y="251"/>
                  </a:cubicBezTo>
                  <a:lnTo>
                    <a:pt x="167" y="21"/>
                  </a:lnTo>
                  <a:cubicBezTo>
                    <a:pt x="161" y="20"/>
                    <a:pt x="131" y="20"/>
                    <a:pt x="103" y="42"/>
                  </a:cubicBezTo>
                  <a:cubicBezTo>
                    <a:pt x="72" y="67"/>
                    <a:pt x="53" y="110"/>
                    <a:pt x="46" y="171"/>
                  </a:cubicBezTo>
                  <a:cubicBezTo>
                    <a:pt x="34" y="277"/>
                    <a:pt x="24" y="418"/>
                    <a:pt x="17" y="520"/>
                  </a:cubicBezTo>
                  <a:close/>
                  <a:moveTo>
                    <a:pt x="1052" y="1027"/>
                  </a:moveTo>
                  <a:cubicBezTo>
                    <a:pt x="763" y="1027"/>
                    <a:pt x="482" y="734"/>
                    <a:pt x="460" y="711"/>
                  </a:cubicBezTo>
                  <a:lnTo>
                    <a:pt x="6" y="533"/>
                  </a:lnTo>
                  <a:cubicBezTo>
                    <a:pt x="2" y="532"/>
                    <a:pt x="0" y="529"/>
                    <a:pt x="1" y="525"/>
                  </a:cubicBezTo>
                  <a:cubicBezTo>
                    <a:pt x="7" y="423"/>
                    <a:pt x="17" y="278"/>
                    <a:pt x="30" y="169"/>
                  </a:cubicBezTo>
                  <a:cubicBezTo>
                    <a:pt x="37" y="104"/>
                    <a:pt x="59" y="57"/>
                    <a:pt x="94" y="29"/>
                  </a:cubicBezTo>
                  <a:cubicBezTo>
                    <a:pt x="131" y="0"/>
                    <a:pt x="169" y="4"/>
                    <a:pt x="171" y="5"/>
                  </a:cubicBezTo>
                  <a:cubicBezTo>
                    <a:pt x="172" y="5"/>
                    <a:pt x="173" y="5"/>
                    <a:pt x="174" y="6"/>
                  </a:cubicBezTo>
                  <a:lnTo>
                    <a:pt x="578" y="225"/>
                  </a:lnTo>
                  <a:cubicBezTo>
                    <a:pt x="564" y="192"/>
                    <a:pt x="543" y="131"/>
                    <a:pt x="562" y="83"/>
                  </a:cubicBezTo>
                  <a:cubicBezTo>
                    <a:pt x="573" y="56"/>
                    <a:pt x="593" y="38"/>
                    <a:pt x="624" y="27"/>
                  </a:cubicBezTo>
                  <a:cubicBezTo>
                    <a:pt x="689" y="12"/>
                    <a:pt x="754" y="47"/>
                    <a:pt x="775" y="110"/>
                  </a:cubicBezTo>
                  <a:lnTo>
                    <a:pt x="934" y="569"/>
                  </a:lnTo>
                  <a:cubicBezTo>
                    <a:pt x="959" y="590"/>
                    <a:pt x="1252" y="838"/>
                    <a:pt x="1367" y="923"/>
                  </a:cubicBezTo>
                  <a:cubicBezTo>
                    <a:pt x="1384" y="936"/>
                    <a:pt x="1397" y="948"/>
                    <a:pt x="1405" y="960"/>
                  </a:cubicBezTo>
                  <a:cubicBezTo>
                    <a:pt x="1406" y="962"/>
                    <a:pt x="1407" y="965"/>
                    <a:pt x="1406" y="967"/>
                  </a:cubicBezTo>
                  <a:cubicBezTo>
                    <a:pt x="1405" y="970"/>
                    <a:pt x="1403" y="972"/>
                    <a:pt x="1401" y="973"/>
                  </a:cubicBezTo>
                  <a:cubicBezTo>
                    <a:pt x="1346" y="994"/>
                    <a:pt x="1247" y="1010"/>
                    <a:pt x="1091" y="1025"/>
                  </a:cubicBezTo>
                  <a:cubicBezTo>
                    <a:pt x="1078" y="1026"/>
                    <a:pt x="1065" y="1027"/>
                    <a:pt x="1052" y="102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5" name="Google Shape;95;p4"/>
            <p:cNvSpPr/>
            <p:nvPr/>
          </p:nvSpPr>
          <p:spPr>
            <a:xfrm>
              <a:off x="5187950" y="8864600"/>
              <a:ext cx="906464" cy="2303460"/>
            </a:xfrm>
            <a:custGeom>
              <a:avLst/>
              <a:gdLst/>
              <a:ahLst/>
              <a:cxnLst/>
              <a:rect l="l" t="t" r="r" b="b"/>
              <a:pathLst>
                <a:path w="1191" h="3028" extrusionOk="0">
                  <a:moveTo>
                    <a:pt x="347" y="0"/>
                  </a:moveTo>
                  <a:cubicBezTo>
                    <a:pt x="343" y="0"/>
                    <a:pt x="339" y="2"/>
                    <a:pt x="336" y="5"/>
                  </a:cubicBezTo>
                  <a:cubicBezTo>
                    <a:pt x="332" y="8"/>
                    <a:pt x="330" y="13"/>
                    <a:pt x="331" y="18"/>
                  </a:cubicBezTo>
                  <a:lnTo>
                    <a:pt x="356" y="301"/>
                  </a:lnTo>
                  <a:cubicBezTo>
                    <a:pt x="320" y="344"/>
                    <a:pt x="107" y="624"/>
                    <a:pt x="99" y="1241"/>
                  </a:cubicBezTo>
                  <a:cubicBezTo>
                    <a:pt x="91" y="1893"/>
                    <a:pt x="1" y="2698"/>
                    <a:pt x="0" y="2706"/>
                  </a:cubicBezTo>
                  <a:cubicBezTo>
                    <a:pt x="0" y="2709"/>
                    <a:pt x="0" y="2711"/>
                    <a:pt x="1" y="2713"/>
                  </a:cubicBezTo>
                  <a:lnTo>
                    <a:pt x="102" y="3016"/>
                  </a:lnTo>
                  <a:cubicBezTo>
                    <a:pt x="104" y="3023"/>
                    <a:pt x="110" y="3028"/>
                    <a:pt x="117" y="3028"/>
                  </a:cubicBezTo>
                  <a:cubicBezTo>
                    <a:pt x="118" y="3028"/>
                    <a:pt x="118" y="3028"/>
                    <a:pt x="119" y="3028"/>
                  </a:cubicBezTo>
                  <a:cubicBezTo>
                    <a:pt x="126" y="3027"/>
                    <a:pt x="133" y="3021"/>
                    <a:pt x="134" y="3013"/>
                  </a:cubicBezTo>
                  <a:cubicBezTo>
                    <a:pt x="144" y="2943"/>
                    <a:pt x="187" y="2762"/>
                    <a:pt x="262" y="2762"/>
                  </a:cubicBezTo>
                  <a:cubicBezTo>
                    <a:pt x="264" y="2762"/>
                    <a:pt x="267" y="2762"/>
                    <a:pt x="269" y="2762"/>
                  </a:cubicBezTo>
                  <a:cubicBezTo>
                    <a:pt x="382" y="2779"/>
                    <a:pt x="434" y="2786"/>
                    <a:pt x="435" y="2786"/>
                  </a:cubicBezTo>
                  <a:cubicBezTo>
                    <a:pt x="436" y="2786"/>
                    <a:pt x="436" y="2786"/>
                    <a:pt x="437" y="2786"/>
                  </a:cubicBezTo>
                  <a:cubicBezTo>
                    <a:pt x="444" y="2786"/>
                    <a:pt x="451" y="2782"/>
                    <a:pt x="453" y="2774"/>
                  </a:cubicBezTo>
                  <a:lnTo>
                    <a:pt x="1172" y="303"/>
                  </a:lnTo>
                  <a:cubicBezTo>
                    <a:pt x="1187" y="251"/>
                    <a:pt x="1191" y="197"/>
                    <a:pt x="1185" y="143"/>
                  </a:cubicBezTo>
                  <a:lnTo>
                    <a:pt x="1172" y="25"/>
                  </a:lnTo>
                  <a:cubicBezTo>
                    <a:pt x="1171" y="20"/>
                    <a:pt x="1169" y="16"/>
                    <a:pt x="1165" y="13"/>
                  </a:cubicBezTo>
                  <a:cubicBezTo>
                    <a:pt x="1162" y="11"/>
                    <a:pt x="1159" y="10"/>
                    <a:pt x="1155" y="10"/>
                  </a:cubicBezTo>
                  <a:cubicBezTo>
                    <a:pt x="1154" y="10"/>
                    <a:pt x="1153" y="10"/>
                    <a:pt x="1152" y="10"/>
                  </a:cubicBezTo>
                  <a:cubicBezTo>
                    <a:pt x="1076" y="24"/>
                    <a:pt x="977" y="31"/>
                    <a:pt x="857" y="31"/>
                  </a:cubicBezTo>
                  <a:cubicBezTo>
                    <a:pt x="608" y="31"/>
                    <a:pt x="352" y="1"/>
                    <a:pt x="349" y="0"/>
                  </a:cubicBezTo>
                  <a:cubicBezTo>
                    <a:pt x="349" y="0"/>
                    <a:pt x="348" y="0"/>
                    <a:pt x="347" y="0"/>
                  </a:cubicBezTo>
                  <a:close/>
                  <a:moveTo>
                    <a:pt x="347" y="17"/>
                  </a:moveTo>
                  <a:cubicBezTo>
                    <a:pt x="347" y="17"/>
                    <a:pt x="604" y="47"/>
                    <a:pt x="857" y="47"/>
                  </a:cubicBezTo>
                  <a:cubicBezTo>
                    <a:pt x="963" y="47"/>
                    <a:pt x="1069" y="42"/>
                    <a:pt x="1155" y="26"/>
                  </a:cubicBezTo>
                  <a:lnTo>
                    <a:pt x="1169" y="145"/>
                  </a:lnTo>
                  <a:cubicBezTo>
                    <a:pt x="1175" y="196"/>
                    <a:pt x="1170" y="248"/>
                    <a:pt x="1156" y="298"/>
                  </a:cubicBezTo>
                  <a:lnTo>
                    <a:pt x="437" y="2770"/>
                  </a:lnTo>
                  <a:cubicBezTo>
                    <a:pt x="437" y="2770"/>
                    <a:pt x="385" y="2763"/>
                    <a:pt x="272" y="2746"/>
                  </a:cubicBezTo>
                  <a:cubicBezTo>
                    <a:pt x="268" y="2746"/>
                    <a:pt x="265" y="2745"/>
                    <a:pt x="262" y="2745"/>
                  </a:cubicBezTo>
                  <a:cubicBezTo>
                    <a:pt x="156" y="2745"/>
                    <a:pt x="117" y="3011"/>
                    <a:pt x="117" y="3011"/>
                  </a:cubicBezTo>
                  <a:lnTo>
                    <a:pt x="16" y="2708"/>
                  </a:lnTo>
                  <a:cubicBezTo>
                    <a:pt x="16" y="2708"/>
                    <a:pt x="107" y="1902"/>
                    <a:pt x="116" y="1241"/>
                  </a:cubicBezTo>
                  <a:cubicBezTo>
                    <a:pt x="124" y="580"/>
                    <a:pt x="373" y="307"/>
                    <a:pt x="373" y="307"/>
                  </a:cubicBezTo>
                  <a:lnTo>
                    <a:pt x="347" y="17"/>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6" name="Google Shape;96;p4"/>
            <p:cNvSpPr/>
            <p:nvPr/>
          </p:nvSpPr>
          <p:spPr>
            <a:xfrm>
              <a:off x="8959850" y="4060825"/>
              <a:ext cx="323850" cy="373063"/>
            </a:xfrm>
            <a:custGeom>
              <a:avLst/>
              <a:gdLst/>
              <a:ahLst/>
              <a:cxnLst/>
              <a:rect l="l" t="t" r="r" b="b"/>
              <a:pathLst>
                <a:path w="425" h="491" extrusionOk="0">
                  <a:moveTo>
                    <a:pt x="255" y="0"/>
                  </a:moveTo>
                  <a:cubicBezTo>
                    <a:pt x="304" y="46"/>
                    <a:pt x="334" y="112"/>
                    <a:pt x="334" y="184"/>
                  </a:cubicBezTo>
                  <a:cubicBezTo>
                    <a:pt x="334" y="324"/>
                    <a:pt x="221" y="437"/>
                    <a:pt x="82" y="437"/>
                  </a:cubicBezTo>
                  <a:cubicBezTo>
                    <a:pt x="53" y="437"/>
                    <a:pt x="26" y="431"/>
                    <a:pt x="0" y="423"/>
                  </a:cubicBezTo>
                  <a:cubicBezTo>
                    <a:pt x="45" y="465"/>
                    <a:pt x="106" y="491"/>
                    <a:pt x="172" y="491"/>
                  </a:cubicBezTo>
                  <a:cubicBezTo>
                    <a:pt x="312" y="491"/>
                    <a:pt x="425" y="378"/>
                    <a:pt x="425" y="239"/>
                  </a:cubicBezTo>
                  <a:cubicBezTo>
                    <a:pt x="425" y="128"/>
                    <a:pt x="354" y="34"/>
                    <a:pt x="255" y="0"/>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7" name="Google Shape;97;p4"/>
            <p:cNvSpPr/>
            <p:nvPr/>
          </p:nvSpPr>
          <p:spPr>
            <a:xfrm>
              <a:off x="8953500" y="4052888"/>
              <a:ext cx="336550" cy="387350"/>
            </a:xfrm>
            <a:custGeom>
              <a:avLst/>
              <a:gdLst/>
              <a:ahLst/>
              <a:cxnLst/>
              <a:rect l="l" t="t" r="r" b="b"/>
              <a:pathLst>
                <a:path w="442" h="508" extrusionOk="0">
                  <a:moveTo>
                    <a:pt x="44" y="449"/>
                  </a:moveTo>
                  <a:cubicBezTo>
                    <a:pt x="84" y="477"/>
                    <a:pt x="132" y="492"/>
                    <a:pt x="181" y="492"/>
                  </a:cubicBezTo>
                  <a:cubicBezTo>
                    <a:pt x="316" y="492"/>
                    <a:pt x="426" y="382"/>
                    <a:pt x="426" y="248"/>
                  </a:cubicBezTo>
                  <a:cubicBezTo>
                    <a:pt x="426" y="157"/>
                    <a:pt x="375" y="74"/>
                    <a:pt x="296" y="32"/>
                  </a:cubicBezTo>
                  <a:cubicBezTo>
                    <a:pt x="332" y="78"/>
                    <a:pt x="352" y="134"/>
                    <a:pt x="352" y="193"/>
                  </a:cubicBezTo>
                  <a:cubicBezTo>
                    <a:pt x="352" y="337"/>
                    <a:pt x="235" y="454"/>
                    <a:pt x="91" y="454"/>
                  </a:cubicBezTo>
                  <a:cubicBezTo>
                    <a:pt x="75" y="454"/>
                    <a:pt x="60" y="452"/>
                    <a:pt x="44" y="449"/>
                  </a:cubicBezTo>
                  <a:close/>
                  <a:moveTo>
                    <a:pt x="181" y="508"/>
                  </a:moveTo>
                  <a:cubicBezTo>
                    <a:pt x="115" y="508"/>
                    <a:pt x="52" y="483"/>
                    <a:pt x="3" y="438"/>
                  </a:cubicBezTo>
                  <a:cubicBezTo>
                    <a:pt x="0" y="435"/>
                    <a:pt x="0" y="431"/>
                    <a:pt x="2" y="427"/>
                  </a:cubicBezTo>
                  <a:cubicBezTo>
                    <a:pt x="4" y="424"/>
                    <a:pt x="8" y="423"/>
                    <a:pt x="11" y="424"/>
                  </a:cubicBezTo>
                  <a:cubicBezTo>
                    <a:pt x="37" y="433"/>
                    <a:pt x="64" y="437"/>
                    <a:pt x="91" y="437"/>
                  </a:cubicBezTo>
                  <a:cubicBezTo>
                    <a:pt x="226" y="437"/>
                    <a:pt x="335" y="328"/>
                    <a:pt x="335" y="193"/>
                  </a:cubicBezTo>
                  <a:cubicBezTo>
                    <a:pt x="335" y="125"/>
                    <a:pt x="308" y="62"/>
                    <a:pt x="258" y="15"/>
                  </a:cubicBezTo>
                  <a:cubicBezTo>
                    <a:pt x="255" y="13"/>
                    <a:pt x="255" y="8"/>
                    <a:pt x="257" y="5"/>
                  </a:cubicBezTo>
                  <a:cubicBezTo>
                    <a:pt x="259" y="2"/>
                    <a:pt x="263" y="0"/>
                    <a:pt x="266" y="2"/>
                  </a:cubicBezTo>
                  <a:cubicBezTo>
                    <a:pt x="372" y="38"/>
                    <a:pt x="442" y="137"/>
                    <a:pt x="442" y="248"/>
                  </a:cubicBezTo>
                  <a:cubicBezTo>
                    <a:pt x="442" y="392"/>
                    <a:pt x="325" y="508"/>
                    <a:pt x="181" y="508"/>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8" name="Google Shape;98;p4"/>
            <p:cNvSpPr/>
            <p:nvPr/>
          </p:nvSpPr>
          <p:spPr>
            <a:xfrm>
              <a:off x="8909050" y="4049713"/>
              <a:ext cx="306388" cy="342900"/>
            </a:xfrm>
            <a:custGeom>
              <a:avLst/>
              <a:gdLst/>
              <a:ahLst/>
              <a:cxnLst/>
              <a:rect l="l" t="t" r="r" b="b"/>
              <a:pathLst>
                <a:path w="401" h="451" extrusionOk="0">
                  <a:moveTo>
                    <a:pt x="401" y="198"/>
                  </a:moveTo>
                  <a:cubicBezTo>
                    <a:pt x="401" y="126"/>
                    <a:pt x="371" y="60"/>
                    <a:pt x="322" y="14"/>
                  </a:cubicBezTo>
                  <a:cubicBezTo>
                    <a:pt x="296" y="5"/>
                    <a:pt x="268" y="0"/>
                    <a:pt x="239" y="0"/>
                  </a:cubicBezTo>
                  <a:cubicBezTo>
                    <a:pt x="214" y="0"/>
                    <a:pt x="190" y="4"/>
                    <a:pt x="167" y="11"/>
                  </a:cubicBezTo>
                  <a:cubicBezTo>
                    <a:pt x="191" y="44"/>
                    <a:pt x="205" y="85"/>
                    <a:pt x="205" y="129"/>
                  </a:cubicBezTo>
                  <a:cubicBezTo>
                    <a:pt x="205" y="241"/>
                    <a:pt x="114" y="332"/>
                    <a:pt x="2" y="332"/>
                  </a:cubicBezTo>
                  <a:cubicBezTo>
                    <a:pt x="1" y="332"/>
                    <a:pt x="0" y="332"/>
                    <a:pt x="0" y="332"/>
                  </a:cubicBezTo>
                  <a:cubicBezTo>
                    <a:pt x="13" y="372"/>
                    <a:pt x="36" y="408"/>
                    <a:pt x="67" y="437"/>
                  </a:cubicBezTo>
                  <a:cubicBezTo>
                    <a:pt x="93" y="445"/>
                    <a:pt x="120" y="451"/>
                    <a:pt x="149" y="451"/>
                  </a:cubicBezTo>
                  <a:cubicBezTo>
                    <a:pt x="288" y="451"/>
                    <a:pt x="401" y="338"/>
                    <a:pt x="401" y="198"/>
                  </a:cubicBezTo>
                  <a:close/>
                </a:path>
              </a:pathLst>
            </a:custGeom>
            <a:solidFill>
              <a:srgbClr val="377A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99" name="Google Shape;99;p4"/>
            <p:cNvSpPr/>
            <p:nvPr/>
          </p:nvSpPr>
          <p:spPr>
            <a:xfrm>
              <a:off x="8902700" y="4040188"/>
              <a:ext cx="319088" cy="358775"/>
            </a:xfrm>
            <a:custGeom>
              <a:avLst/>
              <a:gdLst/>
              <a:ahLst/>
              <a:cxnLst/>
              <a:rect l="l" t="t" r="r" b="b"/>
              <a:pathLst>
                <a:path w="419" h="472" extrusionOk="0">
                  <a:moveTo>
                    <a:pt x="80" y="442"/>
                  </a:moveTo>
                  <a:cubicBezTo>
                    <a:pt x="106" y="451"/>
                    <a:pt x="132" y="455"/>
                    <a:pt x="158" y="455"/>
                  </a:cubicBezTo>
                  <a:cubicBezTo>
                    <a:pt x="293" y="455"/>
                    <a:pt x="402" y="346"/>
                    <a:pt x="402" y="211"/>
                  </a:cubicBezTo>
                  <a:cubicBezTo>
                    <a:pt x="402" y="144"/>
                    <a:pt x="375" y="81"/>
                    <a:pt x="326" y="35"/>
                  </a:cubicBezTo>
                  <a:cubicBezTo>
                    <a:pt x="282" y="19"/>
                    <a:pt x="234" y="18"/>
                    <a:pt x="189" y="29"/>
                  </a:cubicBezTo>
                  <a:cubicBezTo>
                    <a:pt x="211" y="63"/>
                    <a:pt x="222" y="101"/>
                    <a:pt x="222" y="142"/>
                  </a:cubicBezTo>
                  <a:cubicBezTo>
                    <a:pt x="222" y="255"/>
                    <a:pt x="132" y="348"/>
                    <a:pt x="20" y="353"/>
                  </a:cubicBezTo>
                  <a:cubicBezTo>
                    <a:pt x="33" y="386"/>
                    <a:pt x="54" y="417"/>
                    <a:pt x="80" y="442"/>
                  </a:cubicBezTo>
                  <a:close/>
                  <a:moveTo>
                    <a:pt x="158" y="472"/>
                  </a:moveTo>
                  <a:cubicBezTo>
                    <a:pt x="129" y="472"/>
                    <a:pt x="101" y="467"/>
                    <a:pt x="73" y="457"/>
                  </a:cubicBezTo>
                  <a:cubicBezTo>
                    <a:pt x="72" y="457"/>
                    <a:pt x="71" y="456"/>
                    <a:pt x="70" y="456"/>
                  </a:cubicBezTo>
                  <a:cubicBezTo>
                    <a:pt x="38" y="426"/>
                    <a:pt x="14" y="388"/>
                    <a:pt x="1" y="347"/>
                  </a:cubicBezTo>
                  <a:cubicBezTo>
                    <a:pt x="0" y="345"/>
                    <a:pt x="0" y="342"/>
                    <a:pt x="2" y="340"/>
                  </a:cubicBezTo>
                  <a:cubicBezTo>
                    <a:pt x="4" y="338"/>
                    <a:pt x="6" y="336"/>
                    <a:pt x="9" y="336"/>
                  </a:cubicBezTo>
                  <a:cubicBezTo>
                    <a:pt x="9" y="336"/>
                    <a:pt x="11" y="336"/>
                    <a:pt x="11" y="336"/>
                  </a:cubicBezTo>
                  <a:cubicBezTo>
                    <a:pt x="118" y="336"/>
                    <a:pt x="205" y="249"/>
                    <a:pt x="205" y="142"/>
                  </a:cubicBezTo>
                  <a:cubicBezTo>
                    <a:pt x="205" y="101"/>
                    <a:pt x="193" y="62"/>
                    <a:pt x="169" y="29"/>
                  </a:cubicBezTo>
                  <a:cubicBezTo>
                    <a:pt x="168" y="27"/>
                    <a:pt x="167" y="24"/>
                    <a:pt x="168" y="21"/>
                  </a:cubicBezTo>
                  <a:cubicBezTo>
                    <a:pt x="169" y="19"/>
                    <a:pt x="171" y="17"/>
                    <a:pt x="174" y="16"/>
                  </a:cubicBezTo>
                  <a:cubicBezTo>
                    <a:pt x="226" y="0"/>
                    <a:pt x="281" y="1"/>
                    <a:pt x="333" y="20"/>
                  </a:cubicBezTo>
                  <a:cubicBezTo>
                    <a:pt x="335" y="20"/>
                    <a:pt x="336" y="20"/>
                    <a:pt x="336" y="21"/>
                  </a:cubicBezTo>
                  <a:cubicBezTo>
                    <a:pt x="389" y="71"/>
                    <a:pt x="419" y="139"/>
                    <a:pt x="419" y="211"/>
                  </a:cubicBezTo>
                  <a:cubicBezTo>
                    <a:pt x="419" y="355"/>
                    <a:pt x="302" y="472"/>
                    <a:pt x="158" y="472"/>
                  </a:cubicBezTo>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0" name="Google Shape;100;p4"/>
            <p:cNvSpPr/>
            <p:nvPr/>
          </p:nvSpPr>
          <p:spPr>
            <a:xfrm>
              <a:off x="8899525" y="4057650"/>
              <a:ext cx="166688" cy="244475"/>
            </a:xfrm>
            <a:custGeom>
              <a:avLst/>
              <a:gdLst/>
              <a:ahLst/>
              <a:cxnLst/>
              <a:rect l="l" t="t" r="r" b="b"/>
              <a:pathLst>
                <a:path w="218" h="321" extrusionOk="0">
                  <a:moveTo>
                    <a:pt x="0" y="242"/>
                  </a:moveTo>
                  <a:cubicBezTo>
                    <a:pt x="0" y="269"/>
                    <a:pt x="5" y="296"/>
                    <a:pt x="13" y="321"/>
                  </a:cubicBezTo>
                  <a:cubicBezTo>
                    <a:pt x="13" y="321"/>
                    <a:pt x="14" y="321"/>
                    <a:pt x="15" y="321"/>
                  </a:cubicBezTo>
                  <a:cubicBezTo>
                    <a:pt x="127" y="321"/>
                    <a:pt x="218" y="230"/>
                    <a:pt x="218" y="118"/>
                  </a:cubicBezTo>
                  <a:cubicBezTo>
                    <a:pt x="218" y="74"/>
                    <a:pt x="204" y="33"/>
                    <a:pt x="180" y="0"/>
                  </a:cubicBezTo>
                  <a:cubicBezTo>
                    <a:pt x="76" y="31"/>
                    <a:pt x="0" y="128"/>
                    <a:pt x="0" y="242"/>
                  </a:cubicBezTo>
                  <a:close/>
                </a:path>
              </a:pathLst>
            </a:custGeom>
            <a:solidFill>
              <a:srgbClr val="7DB8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1" name="Google Shape;101;p4"/>
            <p:cNvSpPr/>
            <p:nvPr/>
          </p:nvSpPr>
          <p:spPr>
            <a:xfrm>
              <a:off x="8893175" y="4051300"/>
              <a:ext cx="177800" cy="257175"/>
            </a:xfrm>
            <a:custGeom>
              <a:avLst/>
              <a:gdLst/>
              <a:ahLst/>
              <a:cxnLst/>
              <a:rect l="l" t="t" r="r" b="b"/>
              <a:pathLst>
                <a:path w="234" h="338" extrusionOk="0">
                  <a:moveTo>
                    <a:pt x="185" y="19"/>
                  </a:moveTo>
                  <a:cubicBezTo>
                    <a:pt x="85" y="51"/>
                    <a:pt x="16" y="146"/>
                    <a:pt x="16" y="251"/>
                  </a:cubicBezTo>
                  <a:cubicBezTo>
                    <a:pt x="16" y="275"/>
                    <a:pt x="20" y="298"/>
                    <a:pt x="27" y="321"/>
                  </a:cubicBezTo>
                  <a:cubicBezTo>
                    <a:pt x="132" y="319"/>
                    <a:pt x="217" y="233"/>
                    <a:pt x="217" y="127"/>
                  </a:cubicBezTo>
                  <a:cubicBezTo>
                    <a:pt x="217" y="88"/>
                    <a:pt x="206" y="51"/>
                    <a:pt x="185" y="19"/>
                  </a:cubicBezTo>
                  <a:close/>
                  <a:moveTo>
                    <a:pt x="23" y="338"/>
                  </a:moveTo>
                  <a:cubicBezTo>
                    <a:pt x="23" y="338"/>
                    <a:pt x="21" y="338"/>
                    <a:pt x="21" y="338"/>
                  </a:cubicBezTo>
                  <a:cubicBezTo>
                    <a:pt x="18" y="338"/>
                    <a:pt x="14" y="335"/>
                    <a:pt x="13" y="332"/>
                  </a:cubicBezTo>
                  <a:cubicBezTo>
                    <a:pt x="4" y="306"/>
                    <a:pt x="0" y="278"/>
                    <a:pt x="0" y="251"/>
                  </a:cubicBezTo>
                  <a:cubicBezTo>
                    <a:pt x="0" y="137"/>
                    <a:pt x="76" y="34"/>
                    <a:pt x="186" y="1"/>
                  </a:cubicBezTo>
                  <a:cubicBezTo>
                    <a:pt x="189" y="0"/>
                    <a:pt x="193" y="1"/>
                    <a:pt x="195" y="4"/>
                  </a:cubicBezTo>
                  <a:cubicBezTo>
                    <a:pt x="220" y="40"/>
                    <a:pt x="234" y="83"/>
                    <a:pt x="234" y="127"/>
                  </a:cubicBezTo>
                  <a:cubicBezTo>
                    <a:pt x="234" y="243"/>
                    <a:pt x="139" y="338"/>
                    <a:pt x="23" y="338"/>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2" name="Google Shape;102;p4"/>
            <p:cNvSpPr/>
            <p:nvPr/>
          </p:nvSpPr>
          <p:spPr>
            <a:xfrm>
              <a:off x="6094413" y="5273675"/>
              <a:ext cx="341313" cy="234950"/>
            </a:xfrm>
            <a:custGeom>
              <a:avLst/>
              <a:gdLst/>
              <a:ahLst/>
              <a:cxnLst/>
              <a:rect l="l" t="t" r="r" b="b"/>
              <a:pathLst>
                <a:path w="449" h="309" extrusionOk="0">
                  <a:moveTo>
                    <a:pt x="449" y="272"/>
                  </a:moveTo>
                  <a:cubicBezTo>
                    <a:pt x="405" y="215"/>
                    <a:pt x="376" y="146"/>
                    <a:pt x="368" y="72"/>
                  </a:cubicBezTo>
                  <a:lnTo>
                    <a:pt x="361" y="13"/>
                  </a:lnTo>
                  <a:lnTo>
                    <a:pt x="0" y="0"/>
                  </a:lnTo>
                  <a:cubicBezTo>
                    <a:pt x="51" y="98"/>
                    <a:pt x="191" y="309"/>
                    <a:pt x="449" y="272"/>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3" name="Google Shape;103;p4"/>
            <p:cNvSpPr/>
            <p:nvPr/>
          </p:nvSpPr>
          <p:spPr>
            <a:xfrm>
              <a:off x="6088063" y="5267325"/>
              <a:ext cx="355599" cy="228600"/>
            </a:xfrm>
            <a:custGeom>
              <a:avLst/>
              <a:gdLst/>
              <a:ahLst/>
              <a:cxnLst/>
              <a:rect l="l" t="t" r="r" b="b"/>
              <a:pathLst>
                <a:path w="467" h="300" extrusionOk="0">
                  <a:moveTo>
                    <a:pt x="23" y="17"/>
                  </a:moveTo>
                  <a:cubicBezTo>
                    <a:pt x="75" y="113"/>
                    <a:pt x="208" y="300"/>
                    <a:pt x="443" y="274"/>
                  </a:cubicBezTo>
                  <a:cubicBezTo>
                    <a:pt x="402" y="217"/>
                    <a:pt x="377" y="151"/>
                    <a:pt x="369" y="81"/>
                  </a:cubicBezTo>
                  <a:lnTo>
                    <a:pt x="363" y="29"/>
                  </a:lnTo>
                  <a:lnTo>
                    <a:pt x="23" y="17"/>
                  </a:lnTo>
                  <a:close/>
                  <a:moveTo>
                    <a:pt x="398" y="293"/>
                  </a:moveTo>
                  <a:cubicBezTo>
                    <a:pt x="172" y="293"/>
                    <a:pt x="47" y="100"/>
                    <a:pt x="2" y="12"/>
                  </a:cubicBezTo>
                  <a:cubicBezTo>
                    <a:pt x="0" y="9"/>
                    <a:pt x="1" y="6"/>
                    <a:pt x="2" y="3"/>
                  </a:cubicBezTo>
                  <a:cubicBezTo>
                    <a:pt x="4" y="1"/>
                    <a:pt x="7" y="0"/>
                    <a:pt x="9" y="0"/>
                  </a:cubicBezTo>
                  <a:lnTo>
                    <a:pt x="370" y="13"/>
                  </a:lnTo>
                  <a:cubicBezTo>
                    <a:pt x="375" y="13"/>
                    <a:pt x="378" y="16"/>
                    <a:pt x="378" y="20"/>
                  </a:cubicBezTo>
                  <a:lnTo>
                    <a:pt x="385" y="80"/>
                  </a:lnTo>
                  <a:cubicBezTo>
                    <a:pt x="393" y="151"/>
                    <a:pt x="421" y="218"/>
                    <a:pt x="465" y="275"/>
                  </a:cubicBezTo>
                  <a:cubicBezTo>
                    <a:pt x="466" y="277"/>
                    <a:pt x="467" y="280"/>
                    <a:pt x="466" y="283"/>
                  </a:cubicBezTo>
                  <a:cubicBezTo>
                    <a:pt x="465" y="286"/>
                    <a:pt x="462" y="288"/>
                    <a:pt x="459" y="288"/>
                  </a:cubicBezTo>
                  <a:cubicBezTo>
                    <a:pt x="438" y="291"/>
                    <a:pt x="418" y="293"/>
                    <a:pt x="398" y="293"/>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4" name="Google Shape;104;p4"/>
            <p:cNvSpPr/>
            <p:nvPr/>
          </p:nvSpPr>
          <p:spPr>
            <a:xfrm>
              <a:off x="5822950" y="4633913"/>
              <a:ext cx="725488" cy="762000"/>
            </a:xfrm>
            <a:custGeom>
              <a:avLst/>
              <a:gdLst/>
              <a:ahLst/>
              <a:cxnLst/>
              <a:rect l="l" t="t" r="r" b="b"/>
              <a:pathLst>
                <a:path w="954" h="1000" extrusionOk="0">
                  <a:moveTo>
                    <a:pt x="680" y="1000"/>
                  </a:moveTo>
                  <a:cubicBezTo>
                    <a:pt x="462" y="1000"/>
                    <a:pt x="117" y="861"/>
                    <a:pt x="32" y="551"/>
                  </a:cubicBezTo>
                  <a:cubicBezTo>
                    <a:pt x="0" y="435"/>
                    <a:pt x="9" y="318"/>
                    <a:pt x="58" y="220"/>
                  </a:cubicBezTo>
                  <a:cubicBezTo>
                    <a:pt x="108" y="119"/>
                    <a:pt x="197" y="47"/>
                    <a:pt x="310" y="16"/>
                  </a:cubicBezTo>
                  <a:cubicBezTo>
                    <a:pt x="347" y="6"/>
                    <a:pt x="386" y="0"/>
                    <a:pt x="424" y="0"/>
                  </a:cubicBezTo>
                  <a:cubicBezTo>
                    <a:pt x="617" y="0"/>
                    <a:pt x="789" y="136"/>
                    <a:pt x="842" y="330"/>
                  </a:cubicBezTo>
                  <a:cubicBezTo>
                    <a:pt x="851" y="364"/>
                    <a:pt x="856" y="387"/>
                    <a:pt x="863" y="418"/>
                  </a:cubicBezTo>
                  <a:lnTo>
                    <a:pt x="869" y="443"/>
                  </a:lnTo>
                  <a:cubicBezTo>
                    <a:pt x="903" y="481"/>
                    <a:pt x="953" y="554"/>
                    <a:pt x="954" y="573"/>
                  </a:cubicBezTo>
                  <a:cubicBezTo>
                    <a:pt x="954" y="589"/>
                    <a:pt x="938" y="601"/>
                    <a:pt x="903" y="612"/>
                  </a:cubicBezTo>
                  <a:cubicBezTo>
                    <a:pt x="919" y="803"/>
                    <a:pt x="908" y="918"/>
                    <a:pt x="805" y="976"/>
                  </a:cubicBezTo>
                  <a:cubicBezTo>
                    <a:pt x="776" y="992"/>
                    <a:pt x="733" y="1000"/>
                    <a:pt x="680" y="1000"/>
                  </a:cubicBez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5" name="Google Shape;105;p4"/>
            <p:cNvSpPr/>
            <p:nvPr/>
          </p:nvSpPr>
          <p:spPr>
            <a:xfrm>
              <a:off x="5803900" y="4629150"/>
              <a:ext cx="750888" cy="773113"/>
            </a:xfrm>
            <a:custGeom>
              <a:avLst/>
              <a:gdLst/>
              <a:ahLst/>
              <a:cxnLst/>
              <a:rect l="l" t="t" r="r" b="b"/>
              <a:pathLst>
                <a:path w="986" h="1017" extrusionOk="0">
                  <a:moveTo>
                    <a:pt x="448" y="0"/>
                  </a:moveTo>
                  <a:cubicBezTo>
                    <a:pt x="409" y="0"/>
                    <a:pt x="370" y="6"/>
                    <a:pt x="331" y="16"/>
                  </a:cubicBezTo>
                  <a:cubicBezTo>
                    <a:pt x="217" y="48"/>
                    <a:pt x="126" y="122"/>
                    <a:pt x="74" y="224"/>
                  </a:cubicBezTo>
                  <a:cubicBezTo>
                    <a:pt x="25" y="324"/>
                    <a:pt x="15" y="444"/>
                    <a:pt x="48" y="562"/>
                  </a:cubicBezTo>
                  <a:cubicBezTo>
                    <a:pt x="134" y="875"/>
                    <a:pt x="483" y="1017"/>
                    <a:pt x="704" y="1017"/>
                  </a:cubicBezTo>
                  <a:cubicBezTo>
                    <a:pt x="758" y="1017"/>
                    <a:pt x="803" y="1008"/>
                    <a:pt x="833" y="991"/>
                  </a:cubicBezTo>
                  <a:cubicBezTo>
                    <a:pt x="938" y="931"/>
                    <a:pt x="951" y="816"/>
                    <a:pt x="935" y="626"/>
                  </a:cubicBezTo>
                  <a:cubicBezTo>
                    <a:pt x="961" y="617"/>
                    <a:pt x="986" y="604"/>
                    <a:pt x="986" y="581"/>
                  </a:cubicBezTo>
                  <a:cubicBezTo>
                    <a:pt x="985" y="557"/>
                    <a:pt x="931" y="482"/>
                    <a:pt x="900" y="447"/>
                  </a:cubicBezTo>
                  <a:lnTo>
                    <a:pt x="895" y="424"/>
                  </a:lnTo>
                  <a:cubicBezTo>
                    <a:pt x="888" y="393"/>
                    <a:pt x="883" y="370"/>
                    <a:pt x="874" y="336"/>
                  </a:cubicBezTo>
                  <a:cubicBezTo>
                    <a:pt x="819" y="138"/>
                    <a:pt x="644" y="0"/>
                    <a:pt x="448" y="0"/>
                  </a:cubicBezTo>
                  <a:close/>
                  <a:moveTo>
                    <a:pt x="448" y="17"/>
                  </a:moveTo>
                  <a:cubicBezTo>
                    <a:pt x="637" y="17"/>
                    <a:pt x="805" y="147"/>
                    <a:pt x="858" y="340"/>
                  </a:cubicBezTo>
                  <a:cubicBezTo>
                    <a:pt x="870" y="383"/>
                    <a:pt x="874" y="407"/>
                    <a:pt x="885" y="455"/>
                  </a:cubicBezTo>
                  <a:cubicBezTo>
                    <a:pt x="924" y="498"/>
                    <a:pt x="969" y="567"/>
                    <a:pt x="969" y="581"/>
                  </a:cubicBezTo>
                  <a:cubicBezTo>
                    <a:pt x="970" y="595"/>
                    <a:pt x="945" y="606"/>
                    <a:pt x="918" y="614"/>
                  </a:cubicBezTo>
                  <a:cubicBezTo>
                    <a:pt x="936" y="817"/>
                    <a:pt x="922" y="921"/>
                    <a:pt x="825" y="976"/>
                  </a:cubicBezTo>
                  <a:cubicBezTo>
                    <a:pt x="797" y="992"/>
                    <a:pt x="755" y="1000"/>
                    <a:pt x="704" y="1000"/>
                  </a:cubicBezTo>
                  <a:cubicBezTo>
                    <a:pt x="497" y="1000"/>
                    <a:pt x="149" y="868"/>
                    <a:pt x="64" y="557"/>
                  </a:cubicBezTo>
                  <a:cubicBezTo>
                    <a:pt x="0" y="326"/>
                    <a:pt x="104" y="96"/>
                    <a:pt x="336" y="32"/>
                  </a:cubicBezTo>
                  <a:cubicBezTo>
                    <a:pt x="374" y="22"/>
                    <a:pt x="411" y="17"/>
                    <a:pt x="448" y="1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6" name="Google Shape;106;p4"/>
            <p:cNvSpPr/>
            <p:nvPr/>
          </p:nvSpPr>
          <p:spPr>
            <a:xfrm>
              <a:off x="5011072" y="11239501"/>
              <a:ext cx="2277760" cy="725187"/>
            </a:xfrm>
            <a:custGeom>
              <a:avLst/>
              <a:gdLst/>
              <a:ahLst/>
              <a:cxnLst/>
              <a:rect l="l" t="t" r="r" b="b"/>
              <a:pathLst>
                <a:path w="2277760" h="725187" extrusionOk="0">
                  <a:moveTo>
                    <a:pt x="1213386" y="90488"/>
                  </a:moveTo>
                  <a:lnTo>
                    <a:pt x="1560496" y="226258"/>
                  </a:lnTo>
                  <a:cubicBezTo>
                    <a:pt x="1560496" y="226258"/>
                    <a:pt x="1797992" y="487121"/>
                    <a:pt x="2036249" y="465001"/>
                  </a:cubicBezTo>
                  <a:cubicBezTo>
                    <a:pt x="2145863" y="454322"/>
                    <a:pt x="2225790" y="442118"/>
                    <a:pt x="2270701" y="425338"/>
                  </a:cubicBezTo>
                  <a:cubicBezTo>
                    <a:pt x="2305716" y="475680"/>
                    <a:pt x="2209043" y="500088"/>
                    <a:pt x="2012652" y="518394"/>
                  </a:cubicBezTo>
                  <a:cubicBezTo>
                    <a:pt x="1784290" y="539751"/>
                    <a:pt x="1555929" y="289567"/>
                    <a:pt x="1555929" y="289567"/>
                  </a:cubicBezTo>
                  <a:lnTo>
                    <a:pt x="1243834" y="164475"/>
                  </a:lnTo>
                  <a:cubicBezTo>
                    <a:pt x="1223282" y="156085"/>
                    <a:pt x="1210341" y="135491"/>
                    <a:pt x="1211864" y="113371"/>
                  </a:cubicBezTo>
                  <a:cubicBezTo>
                    <a:pt x="1212625" y="106506"/>
                    <a:pt x="1212625" y="98878"/>
                    <a:pt x="1213386" y="90488"/>
                  </a:cubicBezTo>
                  <a:close/>
                  <a:moveTo>
                    <a:pt x="21909" y="0"/>
                  </a:moveTo>
                  <a:lnTo>
                    <a:pt x="183245" y="484469"/>
                  </a:lnTo>
                  <a:cubicBezTo>
                    <a:pt x="183245" y="484469"/>
                    <a:pt x="285221" y="727466"/>
                    <a:pt x="556144" y="668811"/>
                  </a:cubicBezTo>
                  <a:cubicBezTo>
                    <a:pt x="637573" y="651291"/>
                    <a:pt x="690844" y="632248"/>
                    <a:pt x="725090" y="613204"/>
                  </a:cubicBezTo>
                  <a:cubicBezTo>
                    <a:pt x="737266" y="650529"/>
                    <a:pt x="702259" y="694710"/>
                    <a:pt x="502873" y="721372"/>
                  </a:cubicBezTo>
                  <a:cubicBezTo>
                    <a:pt x="244126" y="755650"/>
                    <a:pt x="152804" y="547694"/>
                    <a:pt x="152804" y="547694"/>
                  </a:cubicBezTo>
                  <a:lnTo>
                    <a:pt x="2122" y="80745"/>
                  </a:lnTo>
                  <a:cubicBezTo>
                    <a:pt x="-922" y="69319"/>
                    <a:pt x="-922" y="57131"/>
                    <a:pt x="3644" y="45705"/>
                  </a:cubicBezTo>
                  <a:cubicBezTo>
                    <a:pt x="8210" y="35040"/>
                    <a:pt x="14299" y="19044"/>
                    <a:pt x="21909" y="0"/>
                  </a:cubicBezTo>
                  <a:close/>
                </a:path>
              </a:pathLst>
            </a:custGeom>
            <a:solidFill>
              <a:srgbClr val="0E131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7" name="Google Shape;107;p4"/>
            <p:cNvSpPr/>
            <p:nvPr/>
          </p:nvSpPr>
          <p:spPr>
            <a:xfrm>
              <a:off x="5027613" y="10909300"/>
              <a:ext cx="715962" cy="1049340"/>
            </a:xfrm>
            <a:custGeom>
              <a:avLst/>
              <a:gdLst/>
              <a:ahLst/>
              <a:cxnLst/>
              <a:rect l="l" t="t" r="r" b="b"/>
              <a:pathLst>
                <a:path w="941" h="1379" extrusionOk="0">
                  <a:moveTo>
                    <a:pt x="17" y="435"/>
                  </a:moveTo>
                  <a:lnTo>
                    <a:pt x="228" y="1069"/>
                  </a:lnTo>
                  <a:cubicBezTo>
                    <a:pt x="233" y="1081"/>
                    <a:pt x="363" y="1379"/>
                    <a:pt x="708" y="1305"/>
                  </a:cubicBezTo>
                  <a:cubicBezTo>
                    <a:pt x="802" y="1285"/>
                    <a:pt x="874" y="1262"/>
                    <a:pt x="922" y="1236"/>
                  </a:cubicBezTo>
                  <a:cubicBezTo>
                    <a:pt x="918" y="1226"/>
                    <a:pt x="910" y="1216"/>
                    <a:pt x="900" y="1205"/>
                  </a:cubicBezTo>
                  <a:cubicBezTo>
                    <a:pt x="850" y="1152"/>
                    <a:pt x="722" y="954"/>
                    <a:pt x="717" y="946"/>
                  </a:cubicBezTo>
                  <a:cubicBezTo>
                    <a:pt x="716" y="945"/>
                    <a:pt x="716" y="943"/>
                    <a:pt x="716" y="942"/>
                  </a:cubicBezTo>
                  <a:lnTo>
                    <a:pt x="674" y="374"/>
                  </a:lnTo>
                  <a:cubicBezTo>
                    <a:pt x="673" y="373"/>
                    <a:pt x="674" y="372"/>
                    <a:pt x="674" y="371"/>
                  </a:cubicBezTo>
                  <a:lnTo>
                    <a:pt x="717" y="200"/>
                  </a:lnTo>
                  <a:cubicBezTo>
                    <a:pt x="723" y="177"/>
                    <a:pt x="719" y="152"/>
                    <a:pt x="706" y="132"/>
                  </a:cubicBezTo>
                  <a:cubicBezTo>
                    <a:pt x="693" y="111"/>
                    <a:pt x="673" y="97"/>
                    <a:pt x="650" y="92"/>
                  </a:cubicBezTo>
                  <a:lnTo>
                    <a:pt x="646" y="91"/>
                  </a:lnTo>
                  <a:cubicBezTo>
                    <a:pt x="646" y="91"/>
                    <a:pt x="594" y="84"/>
                    <a:pt x="481" y="67"/>
                  </a:cubicBezTo>
                  <a:cubicBezTo>
                    <a:pt x="465" y="65"/>
                    <a:pt x="451" y="69"/>
                    <a:pt x="436" y="80"/>
                  </a:cubicBezTo>
                  <a:cubicBezTo>
                    <a:pt x="365" y="133"/>
                    <a:pt x="337" y="323"/>
                    <a:pt x="336" y="325"/>
                  </a:cubicBezTo>
                  <a:cubicBezTo>
                    <a:pt x="336" y="329"/>
                    <a:pt x="333" y="332"/>
                    <a:pt x="329" y="332"/>
                  </a:cubicBezTo>
                  <a:cubicBezTo>
                    <a:pt x="325" y="332"/>
                    <a:pt x="322" y="330"/>
                    <a:pt x="320" y="327"/>
                  </a:cubicBezTo>
                  <a:lnTo>
                    <a:pt x="220" y="26"/>
                  </a:lnTo>
                  <a:cubicBezTo>
                    <a:pt x="218" y="24"/>
                    <a:pt x="210" y="19"/>
                    <a:pt x="200" y="21"/>
                  </a:cubicBezTo>
                  <a:cubicBezTo>
                    <a:pt x="184" y="25"/>
                    <a:pt x="151" y="48"/>
                    <a:pt x="115" y="161"/>
                  </a:cubicBezTo>
                  <a:cubicBezTo>
                    <a:pt x="79" y="272"/>
                    <a:pt x="42" y="371"/>
                    <a:pt x="17" y="435"/>
                  </a:cubicBezTo>
                  <a:close/>
                  <a:moveTo>
                    <a:pt x="604" y="1333"/>
                  </a:moveTo>
                  <a:cubicBezTo>
                    <a:pt x="325" y="1333"/>
                    <a:pt x="214" y="1077"/>
                    <a:pt x="213" y="1074"/>
                  </a:cubicBezTo>
                  <a:lnTo>
                    <a:pt x="0" y="437"/>
                  </a:lnTo>
                  <a:cubicBezTo>
                    <a:pt x="0" y="436"/>
                    <a:pt x="0" y="434"/>
                    <a:pt x="0" y="432"/>
                  </a:cubicBezTo>
                  <a:cubicBezTo>
                    <a:pt x="25" y="368"/>
                    <a:pt x="63" y="268"/>
                    <a:pt x="99" y="156"/>
                  </a:cubicBezTo>
                  <a:cubicBezTo>
                    <a:pt x="129" y="63"/>
                    <a:pt x="162" y="12"/>
                    <a:pt x="197" y="5"/>
                  </a:cubicBezTo>
                  <a:cubicBezTo>
                    <a:pt x="219" y="0"/>
                    <a:pt x="233" y="15"/>
                    <a:pt x="233" y="16"/>
                  </a:cubicBezTo>
                  <a:cubicBezTo>
                    <a:pt x="234" y="16"/>
                    <a:pt x="235" y="17"/>
                    <a:pt x="235" y="19"/>
                  </a:cubicBezTo>
                  <a:lnTo>
                    <a:pt x="326" y="291"/>
                  </a:lnTo>
                  <a:cubicBezTo>
                    <a:pt x="337" y="232"/>
                    <a:pt x="368" y="110"/>
                    <a:pt x="426" y="66"/>
                  </a:cubicBezTo>
                  <a:cubicBezTo>
                    <a:pt x="444" y="53"/>
                    <a:pt x="464" y="48"/>
                    <a:pt x="484" y="51"/>
                  </a:cubicBezTo>
                  <a:cubicBezTo>
                    <a:pt x="597" y="68"/>
                    <a:pt x="649" y="75"/>
                    <a:pt x="649" y="75"/>
                  </a:cubicBezTo>
                  <a:lnTo>
                    <a:pt x="653" y="76"/>
                  </a:lnTo>
                  <a:cubicBezTo>
                    <a:pt x="681" y="82"/>
                    <a:pt x="705" y="99"/>
                    <a:pt x="720" y="123"/>
                  </a:cubicBezTo>
                  <a:cubicBezTo>
                    <a:pt x="735" y="148"/>
                    <a:pt x="740" y="176"/>
                    <a:pt x="733" y="204"/>
                  </a:cubicBezTo>
                  <a:lnTo>
                    <a:pt x="690" y="374"/>
                  </a:lnTo>
                  <a:lnTo>
                    <a:pt x="732" y="939"/>
                  </a:lnTo>
                  <a:cubicBezTo>
                    <a:pt x="745" y="959"/>
                    <a:pt x="865" y="1144"/>
                    <a:pt x="912" y="1194"/>
                  </a:cubicBezTo>
                  <a:cubicBezTo>
                    <a:pt x="926" y="1209"/>
                    <a:pt x="936" y="1223"/>
                    <a:pt x="940" y="1237"/>
                  </a:cubicBezTo>
                  <a:cubicBezTo>
                    <a:pt x="941" y="1241"/>
                    <a:pt x="940" y="1245"/>
                    <a:pt x="936" y="1247"/>
                  </a:cubicBezTo>
                  <a:cubicBezTo>
                    <a:pt x="887" y="1275"/>
                    <a:pt x="811" y="1300"/>
                    <a:pt x="712" y="1321"/>
                  </a:cubicBezTo>
                  <a:cubicBezTo>
                    <a:pt x="673" y="1329"/>
                    <a:pt x="637" y="1333"/>
                    <a:pt x="604" y="1333"/>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8" name="Google Shape;108;p4"/>
            <p:cNvSpPr/>
            <p:nvPr/>
          </p:nvSpPr>
          <p:spPr>
            <a:xfrm>
              <a:off x="5451475" y="8520112"/>
              <a:ext cx="1530351" cy="512762"/>
            </a:xfrm>
            <a:custGeom>
              <a:avLst/>
              <a:gdLst/>
              <a:ahLst/>
              <a:cxnLst/>
              <a:rect l="l" t="t" r="r" b="b"/>
              <a:pathLst>
                <a:path w="1530351" h="512762" extrusionOk="0">
                  <a:moveTo>
                    <a:pt x="0" y="357187"/>
                  </a:moveTo>
                  <a:cubicBezTo>
                    <a:pt x="0" y="357187"/>
                    <a:pt x="394391" y="403707"/>
                    <a:pt x="615189" y="364051"/>
                  </a:cubicBezTo>
                  <a:lnTo>
                    <a:pt x="615950" y="371677"/>
                  </a:lnTo>
                  <a:cubicBezTo>
                    <a:pt x="441596" y="464717"/>
                    <a:pt x="159888" y="499797"/>
                    <a:pt x="13705" y="512762"/>
                  </a:cubicBezTo>
                  <a:close/>
                  <a:moveTo>
                    <a:pt x="1529591" y="0"/>
                  </a:moveTo>
                  <a:lnTo>
                    <a:pt x="1530351" y="3042"/>
                  </a:lnTo>
                  <a:cubicBezTo>
                    <a:pt x="1495360" y="95050"/>
                    <a:pt x="1382019" y="292754"/>
                    <a:pt x="1024501" y="452438"/>
                  </a:cubicBezTo>
                  <a:lnTo>
                    <a:pt x="982663" y="287431"/>
                  </a:lnTo>
                  <a:cubicBezTo>
                    <a:pt x="982663" y="287431"/>
                    <a:pt x="1306712" y="190100"/>
                    <a:pt x="1529591" y="0"/>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09" name="Google Shape;109;p4"/>
            <p:cNvSpPr/>
            <p:nvPr/>
          </p:nvSpPr>
          <p:spPr>
            <a:xfrm>
              <a:off x="5446713" y="8870950"/>
              <a:ext cx="628650" cy="166688"/>
            </a:xfrm>
            <a:custGeom>
              <a:avLst/>
              <a:gdLst/>
              <a:ahLst/>
              <a:cxnLst/>
              <a:rect l="l" t="t" r="r" b="b"/>
              <a:pathLst>
                <a:path w="826" h="221" extrusionOk="0">
                  <a:moveTo>
                    <a:pt x="17" y="18"/>
                  </a:moveTo>
                  <a:lnTo>
                    <a:pt x="34" y="204"/>
                  </a:lnTo>
                  <a:cubicBezTo>
                    <a:pt x="227" y="187"/>
                    <a:pt x="571" y="142"/>
                    <a:pt x="796" y="30"/>
                  </a:cubicBezTo>
                  <a:cubicBezTo>
                    <a:pt x="527" y="71"/>
                    <a:pt x="89" y="26"/>
                    <a:pt x="17" y="18"/>
                  </a:cubicBezTo>
                  <a:close/>
                  <a:moveTo>
                    <a:pt x="26" y="221"/>
                  </a:moveTo>
                  <a:cubicBezTo>
                    <a:pt x="22" y="221"/>
                    <a:pt x="18" y="218"/>
                    <a:pt x="18" y="213"/>
                  </a:cubicBezTo>
                  <a:lnTo>
                    <a:pt x="0" y="9"/>
                  </a:lnTo>
                  <a:cubicBezTo>
                    <a:pt x="0" y="7"/>
                    <a:pt x="1" y="4"/>
                    <a:pt x="3" y="3"/>
                  </a:cubicBezTo>
                  <a:cubicBezTo>
                    <a:pt x="4" y="1"/>
                    <a:pt x="7" y="0"/>
                    <a:pt x="9" y="0"/>
                  </a:cubicBezTo>
                  <a:cubicBezTo>
                    <a:pt x="14" y="1"/>
                    <a:pt x="529" y="61"/>
                    <a:pt x="815" y="10"/>
                  </a:cubicBezTo>
                  <a:cubicBezTo>
                    <a:pt x="817" y="10"/>
                    <a:pt x="819" y="10"/>
                    <a:pt x="821" y="12"/>
                  </a:cubicBezTo>
                  <a:cubicBezTo>
                    <a:pt x="823" y="13"/>
                    <a:pt x="824" y="15"/>
                    <a:pt x="824" y="17"/>
                  </a:cubicBezTo>
                  <a:lnTo>
                    <a:pt x="826" y="27"/>
                  </a:lnTo>
                  <a:cubicBezTo>
                    <a:pt x="826" y="31"/>
                    <a:pt x="824" y="34"/>
                    <a:pt x="821" y="35"/>
                  </a:cubicBezTo>
                  <a:cubicBezTo>
                    <a:pt x="592" y="157"/>
                    <a:pt x="225" y="204"/>
                    <a:pt x="27" y="221"/>
                  </a:cubicBezTo>
                  <a:cubicBezTo>
                    <a:pt x="27" y="221"/>
                    <a:pt x="26" y="221"/>
                    <a:pt x="26" y="221"/>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0" name="Google Shape;110;p4"/>
            <p:cNvSpPr/>
            <p:nvPr/>
          </p:nvSpPr>
          <p:spPr>
            <a:xfrm>
              <a:off x="5318125" y="7164388"/>
              <a:ext cx="1670053" cy="1741488"/>
            </a:xfrm>
            <a:custGeom>
              <a:avLst/>
              <a:gdLst/>
              <a:ahLst/>
              <a:cxnLst/>
              <a:rect l="l" t="t" r="r" b="b"/>
              <a:pathLst>
                <a:path w="2196" h="2289" extrusionOk="0">
                  <a:moveTo>
                    <a:pt x="687" y="2289"/>
                  </a:moveTo>
                  <a:cubicBezTo>
                    <a:pt x="436" y="2289"/>
                    <a:pt x="179" y="2259"/>
                    <a:pt x="176" y="2259"/>
                  </a:cubicBezTo>
                  <a:lnTo>
                    <a:pt x="7" y="2208"/>
                  </a:lnTo>
                  <a:cubicBezTo>
                    <a:pt x="3" y="2207"/>
                    <a:pt x="0" y="2203"/>
                    <a:pt x="1" y="2199"/>
                  </a:cubicBezTo>
                  <a:lnTo>
                    <a:pt x="147" y="1189"/>
                  </a:lnTo>
                  <a:cubicBezTo>
                    <a:pt x="49" y="730"/>
                    <a:pt x="114" y="469"/>
                    <a:pt x="185" y="332"/>
                  </a:cubicBezTo>
                  <a:cubicBezTo>
                    <a:pt x="263" y="181"/>
                    <a:pt x="364" y="141"/>
                    <a:pt x="368" y="139"/>
                  </a:cubicBezTo>
                  <a:cubicBezTo>
                    <a:pt x="369" y="139"/>
                    <a:pt x="369" y="139"/>
                    <a:pt x="370" y="138"/>
                  </a:cubicBezTo>
                  <a:cubicBezTo>
                    <a:pt x="370" y="138"/>
                    <a:pt x="1780" y="0"/>
                    <a:pt x="1780" y="0"/>
                  </a:cubicBezTo>
                  <a:cubicBezTo>
                    <a:pt x="1784" y="0"/>
                    <a:pt x="1788" y="2"/>
                    <a:pt x="1789" y="6"/>
                  </a:cubicBezTo>
                  <a:lnTo>
                    <a:pt x="2195" y="1779"/>
                  </a:lnTo>
                  <a:cubicBezTo>
                    <a:pt x="2196" y="1782"/>
                    <a:pt x="2195" y="1785"/>
                    <a:pt x="2192" y="1787"/>
                  </a:cubicBezTo>
                  <a:cubicBezTo>
                    <a:pt x="1901" y="2035"/>
                    <a:pt x="1474" y="2166"/>
                    <a:pt x="1470" y="2167"/>
                  </a:cubicBezTo>
                  <a:lnTo>
                    <a:pt x="1245" y="2207"/>
                  </a:lnTo>
                  <a:cubicBezTo>
                    <a:pt x="1244" y="2207"/>
                    <a:pt x="1244" y="2207"/>
                    <a:pt x="1243" y="2207"/>
                  </a:cubicBezTo>
                  <a:cubicBezTo>
                    <a:pt x="1241" y="2207"/>
                    <a:pt x="1239" y="2206"/>
                    <a:pt x="1238" y="2205"/>
                  </a:cubicBezTo>
                  <a:cubicBezTo>
                    <a:pt x="1236" y="2203"/>
                    <a:pt x="1235" y="2201"/>
                    <a:pt x="1235" y="2198"/>
                  </a:cubicBezTo>
                  <a:lnTo>
                    <a:pt x="1242" y="1887"/>
                  </a:lnTo>
                  <a:lnTo>
                    <a:pt x="1156" y="2240"/>
                  </a:lnTo>
                  <a:cubicBezTo>
                    <a:pt x="1155" y="2243"/>
                    <a:pt x="1152" y="2246"/>
                    <a:pt x="1149" y="2246"/>
                  </a:cubicBezTo>
                  <a:lnTo>
                    <a:pt x="1018" y="2264"/>
                  </a:lnTo>
                  <a:cubicBezTo>
                    <a:pt x="1007" y="2265"/>
                    <a:pt x="997" y="2267"/>
                    <a:pt x="987" y="2268"/>
                  </a:cubicBezTo>
                  <a:cubicBezTo>
                    <a:pt x="909" y="2282"/>
                    <a:pt x="808" y="2289"/>
                    <a:pt x="687" y="2289"/>
                  </a:cubicBezTo>
                  <a:close/>
                </a:path>
              </a:pathLst>
            </a:custGeom>
            <a:solidFill>
              <a:srgbClr val="7DB8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1" name="Google Shape;111;p4"/>
            <p:cNvSpPr/>
            <p:nvPr/>
          </p:nvSpPr>
          <p:spPr>
            <a:xfrm>
              <a:off x="5292725" y="7158038"/>
              <a:ext cx="1703387" cy="1754191"/>
            </a:xfrm>
            <a:custGeom>
              <a:avLst/>
              <a:gdLst/>
              <a:ahLst/>
              <a:cxnLst/>
              <a:rect l="l" t="t" r="r" b="b"/>
              <a:pathLst>
                <a:path w="2238" h="2307" extrusionOk="0">
                  <a:moveTo>
                    <a:pt x="1814" y="0"/>
                  </a:moveTo>
                  <a:cubicBezTo>
                    <a:pt x="1813" y="0"/>
                    <a:pt x="1812" y="0"/>
                    <a:pt x="1812" y="0"/>
                  </a:cubicBezTo>
                  <a:lnTo>
                    <a:pt x="402" y="139"/>
                  </a:lnTo>
                  <a:cubicBezTo>
                    <a:pt x="401" y="139"/>
                    <a:pt x="399" y="140"/>
                    <a:pt x="398" y="140"/>
                  </a:cubicBezTo>
                  <a:cubicBezTo>
                    <a:pt x="394" y="142"/>
                    <a:pt x="290" y="183"/>
                    <a:pt x="211" y="337"/>
                  </a:cubicBezTo>
                  <a:cubicBezTo>
                    <a:pt x="106" y="538"/>
                    <a:pt x="93" y="828"/>
                    <a:pt x="171" y="1198"/>
                  </a:cubicBezTo>
                  <a:lnTo>
                    <a:pt x="26" y="2207"/>
                  </a:lnTo>
                  <a:cubicBezTo>
                    <a:pt x="25" y="2215"/>
                    <a:pt x="29" y="2223"/>
                    <a:pt x="37" y="2225"/>
                  </a:cubicBezTo>
                  <a:lnTo>
                    <a:pt x="206" y="2275"/>
                  </a:lnTo>
                  <a:cubicBezTo>
                    <a:pt x="207" y="2276"/>
                    <a:pt x="207" y="2276"/>
                    <a:pt x="208" y="2276"/>
                  </a:cubicBezTo>
                  <a:cubicBezTo>
                    <a:pt x="211" y="2276"/>
                    <a:pt x="469" y="2307"/>
                    <a:pt x="720" y="2307"/>
                  </a:cubicBezTo>
                  <a:cubicBezTo>
                    <a:pt x="842" y="2307"/>
                    <a:pt x="943" y="2300"/>
                    <a:pt x="1021" y="2286"/>
                  </a:cubicBezTo>
                  <a:cubicBezTo>
                    <a:pt x="1031" y="2284"/>
                    <a:pt x="1041" y="2283"/>
                    <a:pt x="1052" y="2281"/>
                  </a:cubicBezTo>
                  <a:lnTo>
                    <a:pt x="1183" y="2263"/>
                  </a:lnTo>
                  <a:cubicBezTo>
                    <a:pt x="1190" y="2262"/>
                    <a:pt x="1195" y="2257"/>
                    <a:pt x="1197" y="2251"/>
                  </a:cubicBezTo>
                  <a:lnTo>
                    <a:pt x="1265" y="1971"/>
                  </a:lnTo>
                  <a:lnTo>
                    <a:pt x="1260" y="2207"/>
                  </a:lnTo>
                  <a:cubicBezTo>
                    <a:pt x="1260" y="2212"/>
                    <a:pt x="1262" y="2217"/>
                    <a:pt x="1266" y="2220"/>
                  </a:cubicBezTo>
                  <a:cubicBezTo>
                    <a:pt x="1269" y="2223"/>
                    <a:pt x="1272" y="2224"/>
                    <a:pt x="1276" y="2224"/>
                  </a:cubicBezTo>
                  <a:cubicBezTo>
                    <a:pt x="1277" y="2224"/>
                    <a:pt x="1278" y="2224"/>
                    <a:pt x="1279" y="2224"/>
                  </a:cubicBezTo>
                  <a:lnTo>
                    <a:pt x="1504" y="2185"/>
                  </a:lnTo>
                  <a:cubicBezTo>
                    <a:pt x="1504" y="2185"/>
                    <a:pt x="1505" y="2184"/>
                    <a:pt x="1505" y="2184"/>
                  </a:cubicBezTo>
                  <a:cubicBezTo>
                    <a:pt x="1510" y="2183"/>
                    <a:pt x="1938" y="2052"/>
                    <a:pt x="2231" y="1802"/>
                  </a:cubicBezTo>
                  <a:cubicBezTo>
                    <a:pt x="2235" y="1798"/>
                    <a:pt x="2238" y="1792"/>
                    <a:pt x="2236" y="1786"/>
                  </a:cubicBezTo>
                  <a:lnTo>
                    <a:pt x="1830" y="13"/>
                  </a:lnTo>
                  <a:cubicBezTo>
                    <a:pt x="1828" y="6"/>
                    <a:pt x="1821" y="0"/>
                    <a:pt x="1814" y="0"/>
                  </a:cubicBezTo>
                  <a:close/>
                  <a:moveTo>
                    <a:pt x="1813" y="17"/>
                  </a:moveTo>
                  <a:lnTo>
                    <a:pt x="2220" y="1790"/>
                  </a:lnTo>
                  <a:cubicBezTo>
                    <a:pt x="1927" y="2040"/>
                    <a:pt x="1501" y="2168"/>
                    <a:pt x="1501" y="2168"/>
                  </a:cubicBezTo>
                  <a:lnTo>
                    <a:pt x="1276" y="2208"/>
                  </a:lnTo>
                  <a:lnTo>
                    <a:pt x="1285" y="1821"/>
                  </a:lnTo>
                  <a:lnTo>
                    <a:pt x="1181" y="2247"/>
                  </a:lnTo>
                  <a:lnTo>
                    <a:pt x="1050" y="2265"/>
                  </a:lnTo>
                  <a:cubicBezTo>
                    <a:pt x="1040" y="2266"/>
                    <a:pt x="1030" y="2267"/>
                    <a:pt x="1018" y="2269"/>
                  </a:cubicBezTo>
                  <a:cubicBezTo>
                    <a:pt x="932" y="2285"/>
                    <a:pt x="826" y="2290"/>
                    <a:pt x="720" y="2290"/>
                  </a:cubicBezTo>
                  <a:cubicBezTo>
                    <a:pt x="467" y="2290"/>
                    <a:pt x="210" y="2260"/>
                    <a:pt x="210" y="2260"/>
                  </a:cubicBezTo>
                  <a:lnTo>
                    <a:pt x="42" y="2209"/>
                  </a:lnTo>
                  <a:lnTo>
                    <a:pt x="188" y="1198"/>
                  </a:lnTo>
                  <a:cubicBezTo>
                    <a:pt x="0" y="311"/>
                    <a:pt x="404" y="156"/>
                    <a:pt x="404" y="156"/>
                  </a:cubicBezTo>
                  <a:lnTo>
                    <a:pt x="1813" y="17"/>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2" name="Google Shape;112;p4"/>
            <p:cNvSpPr/>
            <p:nvPr/>
          </p:nvSpPr>
          <p:spPr>
            <a:xfrm>
              <a:off x="5324705" y="7250112"/>
              <a:ext cx="1053871" cy="1649792"/>
            </a:xfrm>
            <a:custGeom>
              <a:avLst/>
              <a:gdLst/>
              <a:ahLst/>
              <a:cxnLst/>
              <a:rect l="l" t="t" r="r" b="b"/>
              <a:pathLst>
                <a:path w="1053871" h="1649792" extrusionOk="0">
                  <a:moveTo>
                    <a:pt x="1024137" y="903287"/>
                  </a:moveTo>
                  <a:lnTo>
                    <a:pt x="1053871" y="1566951"/>
                  </a:lnTo>
                  <a:lnTo>
                    <a:pt x="937983" y="1587500"/>
                  </a:lnTo>
                  <a:lnTo>
                    <a:pt x="944845" y="1292961"/>
                  </a:lnTo>
                  <a:cubicBezTo>
                    <a:pt x="944845" y="1292961"/>
                    <a:pt x="996690" y="1060070"/>
                    <a:pt x="1024137" y="903287"/>
                  </a:cubicBezTo>
                  <a:close/>
                  <a:moveTo>
                    <a:pt x="527667" y="0"/>
                  </a:moveTo>
                  <a:cubicBezTo>
                    <a:pt x="471322" y="151481"/>
                    <a:pt x="199493" y="449875"/>
                    <a:pt x="339595" y="768061"/>
                  </a:cubicBezTo>
                  <a:cubicBezTo>
                    <a:pt x="455332" y="1029918"/>
                    <a:pt x="641120" y="1396060"/>
                    <a:pt x="552033" y="1649543"/>
                  </a:cubicBezTo>
                  <a:cubicBezTo>
                    <a:pt x="348732" y="1652588"/>
                    <a:pt x="127919" y="1626707"/>
                    <a:pt x="127919" y="1626707"/>
                  </a:cubicBezTo>
                  <a:lnTo>
                    <a:pt x="0" y="1587885"/>
                  </a:lnTo>
                  <a:lnTo>
                    <a:pt x="111168" y="818301"/>
                  </a:lnTo>
                  <a:cubicBezTo>
                    <a:pt x="-31980" y="143107"/>
                    <a:pt x="275636" y="25120"/>
                    <a:pt x="275636" y="25120"/>
                  </a:cubicBezTo>
                  <a:close/>
                </a:path>
              </a:pathLst>
            </a:custGeom>
            <a:solidFill>
              <a:srgbClr val="377A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3" name="Google Shape;113;p4"/>
            <p:cNvSpPr/>
            <p:nvPr/>
          </p:nvSpPr>
          <p:spPr>
            <a:xfrm>
              <a:off x="5383213" y="7170738"/>
              <a:ext cx="1377948" cy="612774"/>
            </a:xfrm>
            <a:custGeom>
              <a:avLst/>
              <a:gdLst/>
              <a:ahLst/>
              <a:cxnLst/>
              <a:rect l="l" t="t" r="r" b="b"/>
              <a:pathLst>
                <a:path w="1810" h="805" extrusionOk="0">
                  <a:moveTo>
                    <a:pt x="1810" y="507"/>
                  </a:moveTo>
                  <a:lnTo>
                    <a:pt x="1693" y="0"/>
                  </a:lnTo>
                  <a:lnTo>
                    <a:pt x="284" y="139"/>
                  </a:lnTo>
                  <a:cubicBezTo>
                    <a:pt x="284" y="139"/>
                    <a:pt x="0" y="248"/>
                    <a:pt x="19" y="805"/>
                  </a:cubicBezTo>
                  <a:cubicBezTo>
                    <a:pt x="195" y="779"/>
                    <a:pt x="405" y="773"/>
                    <a:pt x="658" y="496"/>
                  </a:cubicBezTo>
                  <a:cubicBezTo>
                    <a:pt x="954" y="174"/>
                    <a:pt x="1392" y="157"/>
                    <a:pt x="1810" y="50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4" name="Google Shape;114;p4"/>
            <p:cNvSpPr/>
            <p:nvPr/>
          </p:nvSpPr>
          <p:spPr>
            <a:xfrm>
              <a:off x="5376863" y="7162800"/>
              <a:ext cx="1390648" cy="627062"/>
            </a:xfrm>
            <a:custGeom>
              <a:avLst/>
              <a:gdLst/>
              <a:ahLst/>
              <a:cxnLst/>
              <a:rect l="l" t="t" r="r" b="b"/>
              <a:pathLst>
                <a:path w="1827" h="823" extrusionOk="0">
                  <a:moveTo>
                    <a:pt x="294" y="156"/>
                  </a:moveTo>
                  <a:cubicBezTo>
                    <a:pt x="276" y="163"/>
                    <a:pt x="20" y="285"/>
                    <a:pt x="35" y="805"/>
                  </a:cubicBezTo>
                  <a:cubicBezTo>
                    <a:pt x="48" y="803"/>
                    <a:pt x="60" y="801"/>
                    <a:pt x="73" y="799"/>
                  </a:cubicBezTo>
                  <a:cubicBezTo>
                    <a:pt x="241" y="776"/>
                    <a:pt x="431" y="750"/>
                    <a:pt x="660" y="500"/>
                  </a:cubicBezTo>
                  <a:cubicBezTo>
                    <a:pt x="964" y="169"/>
                    <a:pt x="1401" y="167"/>
                    <a:pt x="1804" y="494"/>
                  </a:cubicBezTo>
                  <a:lnTo>
                    <a:pt x="1695" y="18"/>
                  </a:lnTo>
                  <a:lnTo>
                    <a:pt x="294" y="156"/>
                  </a:lnTo>
                  <a:close/>
                  <a:moveTo>
                    <a:pt x="27" y="823"/>
                  </a:moveTo>
                  <a:cubicBezTo>
                    <a:pt x="25" y="823"/>
                    <a:pt x="23" y="822"/>
                    <a:pt x="22" y="821"/>
                  </a:cubicBezTo>
                  <a:cubicBezTo>
                    <a:pt x="20" y="819"/>
                    <a:pt x="19" y="817"/>
                    <a:pt x="19" y="815"/>
                  </a:cubicBezTo>
                  <a:cubicBezTo>
                    <a:pt x="0" y="258"/>
                    <a:pt x="277" y="145"/>
                    <a:pt x="289" y="140"/>
                  </a:cubicBezTo>
                  <a:cubicBezTo>
                    <a:pt x="290" y="140"/>
                    <a:pt x="290" y="140"/>
                    <a:pt x="291" y="139"/>
                  </a:cubicBezTo>
                  <a:lnTo>
                    <a:pt x="1701" y="1"/>
                  </a:lnTo>
                  <a:cubicBezTo>
                    <a:pt x="1705" y="0"/>
                    <a:pt x="1709" y="3"/>
                    <a:pt x="1710" y="7"/>
                  </a:cubicBezTo>
                  <a:lnTo>
                    <a:pt x="1826" y="514"/>
                  </a:lnTo>
                  <a:cubicBezTo>
                    <a:pt x="1827" y="517"/>
                    <a:pt x="1825" y="521"/>
                    <a:pt x="1822" y="523"/>
                  </a:cubicBezTo>
                  <a:cubicBezTo>
                    <a:pt x="1819" y="525"/>
                    <a:pt x="1815" y="524"/>
                    <a:pt x="1812" y="522"/>
                  </a:cubicBezTo>
                  <a:cubicBezTo>
                    <a:pt x="1411" y="186"/>
                    <a:pt x="974" y="182"/>
                    <a:pt x="672" y="511"/>
                  </a:cubicBezTo>
                  <a:cubicBezTo>
                    <a:pt x="439" y="765"/>
                    <a:pt x="246" y="792"/>
                    <a:pt x="76" y="816"/>
                  </a:cubicBezTo>
                  <a:cubicBezTo>
                    <a:pt x="60" y="818"/>
                    <a:pt x="44" y="820"/>
                    <a:pt x="28" y="823"/>
                  </a:cubicBezTo>
                  <a:cubicBezTo>
                    <a:pt x="28" y="823"/>
                    <a:pt x="27" y="823"/>
                    <a:pt x="27" y="823"/>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5" name="Google Shape;115;p4"/>
            <p:cNvSpPr/>
            <p:nvPr/>
          </p:nvSpPr>
          <p:spPr>
            <a:xfrm>
              <a:off x="5157788" y="5418138"/>
              <a:ext cx="2105023" cy="2259016"/>
            </a:xfrm>
            <a:custGeom>
              <a:avLst/>
              <a:gdLst/>
              <a:ahLst/>
              <a:cxnLst/>
              <a:rect l="l" t="t" r="r" b="b"/>
              <a:pathLst>
                <a:path w="2767" h="2969" extrusionOk="0">
                  <a:moveTo>
                    <a:pt x="185" y="2969"/>
                  </a:moveTo>
                  <a:cubicBezTo>
                    <a:pt x="177" y="2969"/>
                    <a:pt x="170" y="2965"/>
                    <a:pt x="165" y="2958"/>
                  </a:cubicBezTo>
                  <a:cubicBezTo>
                    <a:pt x="123" y="2896"/>
                    <a:pt x="269" y="2517"/>
                    <a:pt x="465" y="2028"/>
                  </a:cubicBezTo>
                  <a:cubicBezTo>
                    <a:pt x="511" y="1914"/>
                    <a:pt x="554" y="1807"/>
                    <a:pt x="587" y="1719"/>
                  </a:cubicBezTo>
                  <a:cubicBezTo>
                    <a:pt x="711" y="1395"/>
                    <a:pt x="751" y="1275"/>
                    <a:pt x="763" y="1239"/>
                  </a:cubicBezTo>
                  <a:cubicBezTo>
                    <a:pt x="700" y="1251"/>
                    <a:pt x="429" y="1299"/>
                    <a:pt x="220" y="1299"/>
                  </a:cubicBezTo>
                  <a:cubicBezTo>
                    <a:pt x="123" y="1299"/>
                    <a:pt x="51" y="1289"/>
                    <a:pt x="6" y="1269"/>
                  </a:cubicBezTo>
                  <a:cubicBezTo>
                    <a:pt x="2" y="1267"/>
                    <a:pt x="0" y="1263"/>
                    <a:pt x="1" y="1259"/>
                  </a:cubicBezTo>
                  <a:cubicBezTo>
                    <a:pt x="2" y="1256"/>
                    <a:pt x="6" y="1253"/>
                    <a:pt x="9" y="1253"/>
                  </a:cubicBezTo>
                  <a:cubicBezTo>
                    <a:pt x="9" y="1253"/>
                    <a:pt x="18" y="1253"/>
                    <a:pt x="18" y="1253"/>
                  </a:cubicBezTo>
                  <a:cubicBezTo>
                    <a:pt x="93" y="1253"/>
                    <a:pt x="146" y="1232"/>
                    <a:pt x="178" y="1189"/>
                  </a:cubicBezTo>
                  <a:cubicBezTo>
                    <a:pt x="262" y="1077"/>
                    <a:pt x="191" y="836"/>
                    <a:pt x="134" y="642"/>
                  </a:cubicBezTo>
                  <a:cubicBezTo>
                    <a:pt x="114" y="575"/>
                    <a:pt x="95" y="512"/>
                    <a:pt x="85" y="461"/>
                  </a:cubicBezTo>
                  <a:cubicBezTo>
                    <a:pt x="85" y="459"/>
                    <a:pt x="85" y="456"/>
                    <a:pt x="86" y="454"/>
                  </a:cubicBezTo>
                  <a:cubicBezTo>
                    <a:pt x="87" y="453"/>
                    <a:pt x="89" y="451"/>
                    <a:pt x="92" y="451"/>
                  </a:cubicBezTo>
                  <a:lnTo>
                    <a:pt x="1115" y="250"/>
                  </a:lnTo>
                  <a:cubicBezTo>
                    <a:pt x="1116" y="250"/>
                    <a:pt x="1116" y="250"/>
                    <a:pt x="1117" y="250"/>
                  </a:cubicBezTo>
                  <a:cubicBezTo>
                    <a:pt x="1119" y="250"/>
                    <a:pt x="1121" y="250"/>
                    <a:pt x="1122" y="252"/>
                  </a:cubicBezTo>
                  <a:cubicBezTo>
                    <a:pt x="1124" y="253"/>
                    <a:pt x="1290" y="401"/>
                    <a:pt x="1461" y="401"/>
                  </a:cubicBezTo>
                  <a:cubicBezTo>
                    <a:pt x="1589" y="401"/>
                    <a:pt x="1686" y="319"/>
                    <a:pt x="1751" y="157"/>
                  </a:cubicBezTo>
                  <a:cubicBezTo>
                    <a:pt x="1752" y="154"/>
                    <a:pt x="1755" y="152"/>
                    <a:pt x="1758" y="152"/>
                  </a:cubicBezTo>
                  <a:lnTo>
                    <a:pt x="2629" y="0"/>
                  </a:lnTo>
                  <a:cubicBezTo>
                    <a:pt x="2629" y="0"/>
                    <a:pt x="2630" y="0"/>
                    <a:pt x="2630" y="0"/>
                  </a:cubicBezTo>
                  <a:cubicBezTo>
                    <a:pt x="2633" y="0"/>
                    <a:pt x="2635" y="1"/>
                    <a:pt x="2636" y="3"/>
                  </a:cubicBezTo>
                  <a:cubicBezTo>
                    <a:pt x="2638" y="5"/>
                    <a:pt x="2639" y="8"/>
                    <a:pt x="2638" y="11"/>
                  </a:cubicBezTo>
                  <a:cubicBezTo>
                    <a:pt x="2584" y="182"/>
                    <a:pt x="2507" y="496"/>
                    <a:pt x="2604" y="674"/>
                  </a:cubicBezTo>
                  <a:cubicBezTo>
                    <a:pt x="2638" y="736"/>
                    <a:pt x="2691" y="777"/>
                    <a:pt x="2761" y="795"/>
                  </a:cubicBezTo>
                  <a:cubicBezTo>
                    <a:pt x="2763" y="796"/>
                    <a:pt x="2765" y="798"/>
                    <a:pt x="2766" y="800"/>
                  </a:cubicBezTo>
                  <a:cubicBezTo>
                    <a:pt x="2767" y="803"/>
                    <a:pt x="2767" y="806"/>
                    <a:pt x="2765" y="809"/>
                  </a:cubicBezTo>
                  <a:cubicBezTo>
                    <a:pt x="2690" y="906"/>
                    <a:pt x="2304" y="935"/>
                    <a:pt x="2244" y="939"/>
                  </a:cubicBezTo>
                  <a:lnTo>
                    <a:pt x="2233" y="1075"/>
                  </a:lnTo>
                  <a:cubicBezTo>
                    <a:pt x="2218" y="1277"/>
                    <a:pt x="2173" y="1481"/>
                    <a:pt x="2099" y="1681"/>
                  </a:cubicBezTo>
                  <a:cubicBezTo>
                    <a:pt x="2024" y="1886"/>
                    <a:pt x="2020" y="2068"/>
                    <a:pt x="2089" y="2224"/>
                  </a:cubicBezTo>
                  <a:cubicBezTo>
                    <a:pt x="2194" y="2462"/>
                    <a:pt x="2224" y="2579"/>
                    <a:pt x="2192" y="2628"/>
                  </a:cubicBezTo>
                  <a:cubicBezTo>
                    <a:pt x="2179" y="2647"/>
                    <a:pt x="2158" y="2657"/>
                    <a:pt x="2127" y="2657"/>
                  </a:cubicBezTo>
                  <a:lnTo>
                    <a:pt x="2127" y="2657"/>
                  </a:lnTo>
                  <a:cubicBezTo>
                    <a:pt x="2073" y="2657"/>
                    <a:pt x="1992" y="2629"/>
                    <a:pt x="1889" y="2593"/>
                  </a:cubicBezTo>
                  <a:cubicBezTo>
                    <a:pt x="1825" y="2571"/>
                    <a:pt x="1754" y="2546"/>
                    <a:pt x="1675" y="2524"/>
                  </a:cubicBezTo>
                  <a:cubicBezTo>
                    <a:pt x="1612" y="2506"/>
                    <a:pt x="1549" y="2496"/>
                    <a:pt x="1486" y="2496"/>
                  </a:cubicBezTo>
                  <a:cubicBezTo>
                    <a:pt x="1265" y="2496"/>
                    <a:pt x="1089" y="2613"/>
                    <a:pt x="947" y="2706"/>
                  </a:cubicBezTo>
                  <a:cubicBezTo>
                    <a:pt x="874" y="2754"/>
                    <a:pt x="810" y="2796"/>
                    <a:pt x="752" y="2816"/>
                  </a:cubicBezTo>
                  <a:cubicBezTo>
                    <a:pt x="721" y="2826"/>
                    <a:pt x="695" y="2831"/>
                    <a:pt x="672" y="2831"/>
                  </a:cubicBezTo>
                  <a:cubicBezTo>
                    <a:pt x="634" y="2831"/>
                    <a:pt x="612" y="2816"/>
                    <a:pt x="593" y="2803"/>
                  </a:cubicBezTo>
                  <a:cubicBezTo>
                    <a:pt x="576" y="2791"/>
                    <a:pt x="561" y="2781"/>
                    <a:pt x="536" y="2781"/>
                  </a:cubicBezTo>
                  <a:cubicBezTo>
                    <a:pt x="481" y="2781"/>
                    <a:pt x="385" y="2834"/>
                    <a:pt x="224" y="2952"/>
                  </a:cubicBezTo>
                  <a:cubicBezTo>
                    <a:pt x="208" y="2963"/>
                    <a:pt x="196" y="2969"/>
                    <a:pt x="185" y="2969"/>
                  </a:cubicBezTo>
                  <a:close/>
                </a:path>
              </a:pathLst>
            </a:custGeom>
            <a:solidFill>
              <a:srgbClr val="1039A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6" name="Google Shape;116;p4"/>
            <p:cNvSpPr/>
            <p:nvPr/>
          </p:nvSpPr>
          <p:spPr>
            <a:xfrm>
              <a:off x="5151438" y="5411788"/>
              <a:ext cx="2119313" cy="2271712"/>
            </a:xfrm>
            <a:custGeom>
              <a:avLst/>
              <a:gdLst/>
              <a:ahLst/>
              <a:cxnLst/>
              <a:rect l="l" t="t" r="r" b="b"/>
              <a:pathLst>
                <a:path w="2784" h="2985" extrusionOk="0">
                  <a:moveTo>
                    <a:pt x="2638" y="33"/>
                  </a:moveTo>
                  <a:lnTo>
                    <a:pt x="2638" y="33"/>
                  </a:lnTo>
                  <a:close/>
                  <a:moveTo>
                    <a:pt x="2638" y="0"/>
                  </a:moveTo>
                  <a:cubicBezTo>
                    <a:pt x="2638" y="0"/>
                    <a:pt x="2638" y="0"/>
                    <a:pt x="2637" y="0"/>
                  </a:cubicBezTo>
                  <a:cubicBezTo>
                    <a:pt x="2637" y="0"/>
                    <a:pt x="2636" y="0"/>
                    <a:pt x="2635" y="0"/>
                  </a:cubicBezTo>
                  <a:lnTo>
                    <a:pt x="1764" y="151"/>
                  </a:lnTo>
                  <a:cubicBezTo>
                    <a:pt x="1759" y="152"/>
                    <a:pt x="1754" y="156"/>
                    <a:pt x="1752" y="162"/>
                  </a:cubicBezTo>
                  <a:cubicBezTo>
                    <a:pt x="1688" y="320"/>
                    <a:pt x="1593" y="401"/>
                    <a:pt x="1469" y="401"/>
                  </a:cubicBezTo>
                  <a:cubicBezTo>
                    <a:pt x="1301" y="401"/>
                    <a:pt x="1137" y="255"/>
                    <a:pt x="1136" y="254"/>
                  </a:cubicBezTo>
                  <a:cubicBezTo>
                    <a:pt x="1133" y="251"/>
                    <a:pt x="1129" y="249"/>
                    <a:pt x="1125" y="249"/>
                  </a:cubicBezTo>
                  <a:cubicBezTo>
                    <a:pt x="1124" y="249"/>
                    <a:pt x="1123" y="249"/>
                    <a:pt x="1121" y="250"/>
                  </a:cubicBezTo>
                  <a:lnTo>
                    <a:pt x="98" y="451"/>
                  </a:lnTo>
                  <a:cubicBezTo>
                    <a:pt x="94" y="452"/>
                    <a:pt x="90" y="454"/>
                    <a:pt x="87" y="458"/>
                  </a:cubicBezTo>
                  <a:cubicBezTo>
                    <a:pt x="85" y="462"/>
                    <a:pt x="84" y="466"/>
                    <a:pt x="85" y="470"/>
                  </a:cubicBezTo>
                  <a:cubicBezTo>
                    <a:pt x="95" y="522"/>
                    <a:pt x="114" y="585"/>
                    <a:pt x="134" y="652"/>
                  </a:cubicBezTo>
                  <a:cubicBezTo>
                    <a:pt x="190" y="845"/>
                    <a:pt x="261" y="1084"/>
                    <a:pt x="179" y="1192"/>
                  </a:cubicBezTo>
                  <a:cubicBezTo>
                    <a:pt x="149" y="1233"/>
                    <a:pt x="99" y="1253"/>
                    <a:pt x="26" y="1253"/>
                  </a:cubicBezTo>
                  <a:cubicBezTo>
                    <a:pt x="23" y="1253"/>
                    <a:pt x="20" y="1253"/>
                    <a:pt x="18" y="1253"/>
                  </a:cubicBezTo>
                  <a:lnTo>
                    <a:pt x="17" y="1253"/>
                  </a:lnTo>
                  <a:cubicBezTo>
                    <a:pt x="10" y="1253"/>
                    <a:pt x="3" y="1258"/>
                    <a:pt x="1" y="1265"/>
                  </a:cubicBezTo>
                  <a:cubicBezTo>
                    <a:pt x="0" y="1273"/>
                    <a:pt x="3" y="1281"/>
                    <a:pt x="11" y="1284"/>
                  </a:cubicBezTo>
                  <a:cubicBezTo>
                    <a:pt x="57" y="1305"/>
                    <a:pt x="130" y="1316"/>
                    <a:pt x="228" y="1316"/>
                  </a:cubicBezTo>
                  <a:cubicBezTo>
                    <a:pt x="425" y="1316"/>
                    <a:pt x="676" y="1273"/>
                    <a:pt x="758" y="1258"/>
                  </a:cubicBezTo>
                  <a:cubicBezTo>
                    <a:pt x="743" y="1306"/>
                    <a:pt x="699" y="1432"/>
                    <a:pt x="588" y="1724"/>
                  </a:cubicBezTo>
                  <a:cubicBezTo>
                    <a:pt x="554" y="1812"/>
                    <a:pt x="511" y="1919"/>
                    <a:pt x="466" y="2033"/>
                  </a:cubicBezTo>
                  <a:cubicBezTo>
                    <a:pt x="389" y="2225"/>
                    <a:pt x="302" y="2442"/>
                    <a:pt x="240" y="2617"/>
                  </a:cubicBezTo>
                  <a:cubicBezTo>
                    <a:pt x="146" y="2885"/>
                    <a:pt x="150" y="2946"/>
                    <a:pt x="166" y="2971"/>
                  </a:cubicBezTo>
                  <a:cubicBezTo>
                    <a:pt x="172" y="2980"/>
                    <a:pt x="182" y="2985"/>
                    <a:pt x="193" y="2985"/>
                  </a:cubicBezTo>
                  <a:cubicBezTo>
                    <a:pt x="206" y="2985"/>
                    <a:pt x="220" y="2979"/>
                    <a:pt x="237" y="2966"/>
                  </a:cubicBezTo>
                  <a:cubicBezTo>
                    <a:pt x="394" y="2851"/>
                    <a:pt x="492" y="2797"/>
                    <a:pt x="544" y="2797"/>
                  </a:cubicBezTo>
                  <a:cubicBezTo>
                    <a:pt x="567" y="2797"/>
                    <a:pt x="580" y="2806"/>
                    <a:pt x="596" y="2818"/>
                  </a:cubicBezTo>
                  <a:cubicBezTo>
                    <a:pt x="616" y="2831"/>
                    <a:pt x="639" y="2847"/>
                    <a:pt x="680" y="2847"/>
                  </a:cubicBezTo>
                  <a:cubicBezTo>
                    <a:pt x="704" y="2847"/>
                    <a:pt x="731" y="2842"/>
                    <a:pt x="762" y="2831"/>
                  </a:cubicBezTo>
                  <a:cubicBezTo>
                    <a:pt x="822" y="2812"/>
                    <a:pt x="886" y="2770"/>
                    <a:pt x="960" y="2721"/>
                  </a:cubicBezTo>
                  <a:cubicBezTo>
                    <a:pt x="1100" y="2628"/>
                    <a:pt x="1275" y="2513"/>
                    <a:pt x="1494" y="2513"/>
                  </a:cubicBezTo>
                  <a:cubicBezTo>
                    <a:pt x="1556" y="2513"/>
                    <a:pt x="1619" y="2522"/>
                    <a:pt x="1681" y="2540"/>
                  </a:cubicBezTo>
                  <a:cubicBezTo>
                    <a:pt x="1759" y="2562"/>
                    <a:pt x="1831" y="2587"/>
                    <a:pt x="1894" y="2609"/>
                  </a:cubicBezTo>
                  <a:cubicBezTo>
                    <a:pt x="1998" y="2645"/>
                    <a:pt x="2080" y="2673"/>
                    <a:pt x="2135" y="2673"/>
                  </a:cubicBezTo>
                  <a:cubicBezTo>
                    <a:pt x="2169" y="2673"/>
                    <a:pt x="2193" y="2662"/>
                    <a:pt x="2207" y="2641"/>
                  </a:cubicBezTo>
                  <a:cubicBezTo>
                    <a:pt x="2241" y="2589"/>
                    <a:pt x="2211" y="2469"/>
                    <a:pt x="2105" y="2228"/>
                  </a:cubicBezTo>
                  <a:cubicBezTo>
                    <a:pt x="2037" y="2075"/>
                    <a:pt x="2040" y="1894"/>
                    <a:pt x="2115" y="1692"/>
                  </a:cubicBezTo>
                  <a:cubicBezTo>
                    <a:pt x="2189" y="1491"/>
                    <a:pt x="2234" y="1286"/>
                    <a:pt x="2250" y="1083"/>
                  </a:cubicBezTo>
                  <a:lnTo>
                    <a:pt x="2259" y="955"/>
                  </a:lnTo>
                  <a:cubicBezTo>
                    <a:pt x="2346" y="949"/>
                    <a:pt x="2705" y="919"/>
                    <a:pt x="2780" y="822"/>
                  </a:cubicBezTo>
                  <a:cubicBezTo>
                    <a:pt x="2783" y="817"/>
                    <a:pt x="2784" y="811"/>
                    <a:pt x="2782" y="806"/>
                  </a:cubicBezTo>
                  <a:cubicBezTo>
                    <a:pt x="2780" y="801"/>
                    <a:pt x="2776" y="797"/>
                    <a:pt x="2771" y="795"/>
                  </a:cubicBezTo>
                  <a:cubicBezTo>
                    <a:pt x="2703" y="777"/>
                    <a:pt x="2652" y="738"/>
                    <a:pt x="2619" y="678"/>
                  </a:cubicBezTo>
                  <a:cubicBezTo>
                    <a:pt x="2524" y="503"/>
                    <a:pt x="2600" y="193"/>
                    <a:pt x="2654" y="22"/>
                  </a:cubicBezTo>
                  <a:cubicBezTo>
                    <a:pt x="2654" y="20"/>
                    <a:pt x="2655" y="18"/>
                    <a:pt x="2655" y="16"/>
                  </a:cubicBezTo>
                  <a:cubicBezTo>
                    <a:pt x="2655" y="7"/>
                    <a:pt x="2647" y="0"/>
                    <a:pt x="2638" y="0"/>
                  </a:cubicBezTo>
                  <a:close/>
                  <a:moveTo>
                    <a:pt x="2638" y="16"/>
                  </a:moveTo>
                  <a:cubicBezTo>
                    <a:pt x="2562" y="257"/>
                    <a:pt x="2456" y="728"/>
                    <a:pt x="2767" y="811"/>
                  </a:cubicBezTo>
                  <a:lnTo>
                    <a:pt x="2767" y="811"/>
                  </a:lnTo>
                  <a:cubicBezTo>
                    <a:pt x="2689" y="913"/>
                    <a:pt x="2244" y="939"/>
                    <a:pt x="2244" y="939"/>
                  </a:cubicBezTo>
                  <a:lnTo>
                    <a:pt x="2233" y="1082"/>
                  </a:lnTo>
                  <a:cubicBezTo>
                    <a:pt x="2217" y="1289"/>
                    <a:pt x="2171" y="1492"/>
                    <a:pt x="2099" y="1686"/>
                  </a:cubicBezTo>
                  <a:cubicBezTo>
                    <a:pt x="2046" y="1831"/>
                    <a:pt x="2002" y="2036"/>
                    <a:pt x="2090" y="2235"/>
                  </a:cubicBezTo>
                  <a:cubicBezTo>
                    <a:pt x="2233" y="2560"/>
                    <a:pt x="2233" y="2656"/>
                    <a:pt x="2135" y="2656"/>
                  </a:cubicBezTo>
                  <a:cubicBezTo>
                    <a:pt x="2050" y="2656"/>
                    <a:pt x="1890" y="2583"/>
                    <a:pt x="1686" y="2524"/>
                  </a:cubicBezTo>
                  <a:cubicBezTo>
                    <a:pt x="1618" y="2505"/>
                    <a:pt x="1555" y="2496"/>
                    <a:pt x="1494" y="2496"/>
                  </a:cubicBezTo>
                  <a:cubicBezTo>
                    <a:pt x="1157" y="2496"/>
                    <a:pt x="928" y="2759"/>
                    <a:pt x="757" y="2816"/>
                  </a:cubicBezTo>
                  <a:cubicBezTo>
                    <a:pt x="725" y="2826"/>
                    <a:pt x="700" y="2831"/>
                    <a:pt x="680" y="2831"/>
                  </a:cubicBezTo>
                  <a:cubicBezTo>
                    <a:pt x="611" y="2831"/>
                    <a:pt x="601" y="2781"/>
                    <a:pt x="544" y="2781"/>
                  </a:cubicBezTo>
                  <a:cubicBezTo>
                    <a:pt x="496" y="2781"/>
                    <a:pt x="412" y="2817"/>
                    <a:pt x="227" y="2953"/>
                  </a:cubicBezTo>
                  <a:cubicBezTo>
                    <a:pt x="213" y="2964"/>
                    <a:pt x="202" y="2969"/>
                    <a:pt x="193" y="2969"/>
                  </a:cubicBezTo>
                  <a:cubicBezTo>
                    <a:pt x="85" y="2969"/>
                    <a:pt x="447" y="2139"/>
                    <a:pt x="603" y="1730"/>
                  </a:cubicBezTo>
                  <a:cubicBezTo>
                    <a:pt x="760" y="1318"/>
                    <a:pt x="782" y="1236"/>
                    <a:pt x="782" y="1236"/>
                  </a:cubicBezTo>
                  <a:cubicBezTo>
                    <a:pt x="782" y="1236"/>
                    <a:pt x="467" y="1299"/>
                    <a:pt x="228" y="1299"/>
                  </a:cubicBezTo>
                  <a:cubicBezTo>
                    <a:pt x="142" y="1299"/>
                    <a:pt x="66" y="1291"/>
                    <a:pt x="17" y="1269"/>
                  </a:cubicBezTo>
                  <a:cubicBezTo>
                    <a:pt x="20" y="1269"/>
                    <a:pt x="23" y="1269"/>
                    <a:pt x="26" y="1269"/>
                  </a:cubicBezTo>
                  <a:cubicBezTo>
                    <a:pt x="408" y="1269"/>
                    <a:pt x="153" y="724"/>
                    <a:pt x="101" y="467"/>
                  </a:cubicBezTo>
                  <a:lnTo>
                    <a:pt x="1125" y="266"/>
                  </a:lnTo>
                  <a:cubicBezTo>
                    <a:pt x="1125" y="266"/>
                    <a:pt x="1293" y="417"/>
                    <a:pt x="1469" y="417"/>
                  </a:cubicBezTo>
                  <a:cubicBezTo>
                    <a:pt x="1578" y="417"/>
                    <a:pt x="1691" y="358"/>
                    <a:pt x="1767" y="168"/>
                  </a:cubicBezTo>
                  <a:lnTo>
                    <a:pt x="2638" y="16"/>
                  </a:lnTo>
                  <a:close/>
                  <a:moveTo>
                    <a:pt x="2638" y="16"/>
                  </a:moveTo>
                  <a:lnTo>
                    <a:pt x="2638" y="16"/>
                  </a:lnTo>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7" name="Google Shape;117;p4"/>
            <p:cNvSpPr/>
            <p:nvPr/>
          </p:nvSpPr>
          <p:spPr>
            <a:xfrm>
              <a:off x="5810250" y="4675188"/>
              <a:ext cx="601662" cy="735014"/>
            </a:xfrm>
            <a:custGeom>
              <a:avLst/>
              <a:gdLst/>
              <a:ahLst/>
              <a:cxnLst/>
              <a:rect l="l" t="t" r="r" b="b"/>
              <a:pathLst>
                <a:path w="791" h="965" extrusionOk="0">
                  <a:moveTo>
                    <a:pt x="510" y="568"/>
                  </a:moveTo>
                  <a:cubicBezTo>
                    <a:pt x="146" y="456"/>
                    <a:pt x="208" y="130"/>
                    <a:pt x="250" y="0"/>
                  </a:cubicBezTo>
                  <a:cubicBezTo>
                    <a:pt x="74" y="89"/>
                    <a:pt x="0" y="292"/>
                    <a:pt x="56" y="495"/>
                  </a:cubicBezTo>
                  <a:cubicBezTo>
                    <a:pt x="150" y="840"/>
                    <a:pt x="568" y="965"/>
                    <a:pt x="757" y="933"/>
                  </a:cubicBezTo>
                  <a:cubicBezTo>
                    <a:pt x="381" y="757"/>
                    <a:pt x="791" y="654"/>
                    <a:pt x="510" y="568"/>
                  </a:cubicBezTo>
                  <a:close/>
                </a:path>
              </a:pathLst>
            </a:custGeom>
            <a:solidFill>
              <a:srgbClr val="ED96C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8" name="Google Shape;118;p4"/>
            <p:cNvSpPr/>
            <p:nvPr/>
          </p:nvSpPr>
          <p:spPr>
            <a:xfrm>
              <a:off x="5978525" y="5062538"/>
              <a:ext cx="157163" cy="119063"/>
            </a:xfrm>
            <a:custGeom>
              <a:avLst/>
              <a:gdLst/>
              <a:ahLst/>
              <a:cxnLst/>
              <a:rect l="l" t="t" r="r" b="b"/>
              <a:pathLst>
                <a:path w="207" h="157" extrusionOk="0">
                  <a:moveTo>
                    <a:pt x="134" y="157"/>
                  </a:moveTo>
                  <a:cubicBezTo>
                    <a:pt x="104" y="157"/>
                    <a:pt x="68" y="143"/>
                    <a:pt x="33" y="103"/>
                  </a:cubicBezTo>
                  <a:cubicBezTo>
                    <a:pt x="8" y="76"/>
                    <a:pt x="0" y="53"/>
                    <a:pt x="8" y="34"/>
                  </a:cubicBezTo>
                  <a:cubicBezTo>
                    <a:pt x="24" y="0"/>
                    <a:pt x="92" y="1"/>
                    <a:pt x="100" y="1"/>
                  </a:cubicBezTo>
                  <a:cubicBezTo>
                    <a:pt x="104" y="1"/>
                    <a:pt x="108" y="4"/>
                    <a:pt x="108" y="9"/>
                  </a:cubicBezTo>
                  <a:cubicBezTo>
                    <a:pt x="108" y="13"/>
                    <a:pt x="104" y="17"/>
                    <a:pt x="99" y="17"/>
                  </a:cubicBezTo>
                  <a:cubicBezTo>
                    <a:pt x="82" y="16"/>
                    <a:pt x="33" y="21"/>
                    <a:pt x="23" y="41"/>
                  </a:cubicBezTo>
                  <a:cubicBezTo>
                    <a:pt x="17" y="56"/>
                    <a:pt x="31" y="77"/>
                    <a:pt x="45" y="92"/>
                  </a:cubicBezTo>
                  <a:cubicBezTo>
                    <a:pt x="92" y="145"/>
                    <a:pt x="139" y="147"/>
                    <a:pt x="164" y="133"/>
                  </a:cubicBezTo>
                  <a:cubicBezTo>
                    <a:pt x="180" y="124"/>
                    <a:pt x="189" y="108"/>
                    <a:pt x="185" y="94"/>
                  </a:cubicBezTo>
                  <a:cubicBezTo>
                    <a:pt x="184" y="90"/>
                    <a:pt x="186" y="86"/>
                    <a:pt x="190" y="84"/>
                  </a:cubicBezTo>
                  <a:cubicBezTo>
                    <a:pt x="195" y="83"/>
                    <a:pt x="199" y="86"/>
                    <a:pt x="201" y="90"/>
                  </a:cubicBezTo>
                  <a:cubicBezTo>
                    <a:pt x="207" y="111"/>
                    <a:pt x="195" y="134"/>
                    <a:pt x="172" y="147"/>
                  </a:cubicBezTo>
                  <a:cubicBezTo>
                    <a:pt x="162" y="153"/>
                    <a:pt x="148" y="157"/>
                    <a:pt x="134" y="157"/>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19" name="Google Shape;119;p4"/>
            <p:cNvSpPr/>
            <p:nvPr/>
          </p:nvSpPr>
          <p:spPr>
            <a:xfrm>
              <a:off x="4899025" y="3233738"/>
              <a:ext cx="1109662" cy="1787524"/>
            </a:xfrm>
            <a:custGeom>
              <a:avLst/>
              <a:gdLst/>
              <a:ahLst/>
              <a:cxnLst/>
              <a:rect l="l" t="t" r="r" b="b"/>
              <a:pathLst>
                <a:path w="1458" h="2349" extrusionOk="0">
                  <a:moveTo>
                    <a:pt x="1331" y="924"/>
                  </a:moveTo>
                  <a:cubicBezTo>
                    <a:pt x="1456" y="677"/>
                    <a:pt x="1458" y="300"/>
                    <a:pt x="1162" y="150"/>
                  </a:cubicBezTo>
                  <a:cubicBezTo>
                    <a:pt x="867" y="0"/>
                    <a:pt x="563" y="224"/>
                    <a:pt x="438" y="470"/>
                  </a:cubicBezTo>
                  <a:cubicBezTo>
                    <a:pt x="322" y="698"/>
                    <a:pt x="261" y="1241"/>
                    <a:pt x="446" y="1422"/>
                  </a:cubicBezTo>
                  <a:lnTo>
                    <a:pt x="0" y="2301"/>
                  </a:lnTo>
                  <a:lnTo>
                    <a:pt x="94" y="2349"/>
                  </a:lnTo>
                  <a:lnTo>
                    <a:pt x="538" y="1475"/>
                  </a:lnTo>
                  <a:cubicBezTo>
                    <a:pt x="792" y="1541"/>
                    <a:pt x="1213" y="1158"/>
                    <a:pt x="1331" y="924"/>
                  </a:cubicBezTo>
                  <a:close/>
                </a:path>
              </a:pathLst>
            </a:custGeom>
            <a:solidFill>
              <a:srgbClr val="377AF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0" name="Google Shape;120;p4"/>
            <p:cNvSpPr/>
            <p:nvPr/>
          </p:nvSpPr>
          <p:spPr>
            <a:xfrm>
              <a:off x="4892675" y="3275013"/>
              <a:ext cx="1131888" cy="1752600"/>
            </a:xfrm>
            <a:custGeom>
              <a:avLst/>
              <a:gdLst/>
              <a:ahLst/>
              <a:cxnLst/>
              <a:rect l="l" t="t" r="r" b="b"/>
              <a:pathLst>
                <a:path w="1488" h="2303" extrusionOk="0">
                  <a:moveTo>
                    <a:pt x="20" y="2243"/>
                  </a:moveTo>
                  <a:lnTo>
                    <a:pt x="100" y="2284"/>
                  </a:lnTo>
                  <a:lnTo>
                    <a:pt x="540" y="1417"/>
                  </a:lnTo>
                  <a:cubicBezTo>
                    <a:pt x="542" y="1413"/>
                    <a:pt x="545" y="1412"/>
                    <a:pt x="549" y="1413"/>
                  </a:cubicBezTo>
                  <a:cubicBezTo>
                    <a:pt x="803" y="1479"/>
                    <a:pt x="1220" y="1088"/>
                    <a:pt x="1333" y="866"/>
                  </a:cubicBezTo>
                  <a:lnTo>
                    <a:pt x="1340" y="870"/>
                  </a:lnTo>
                  <a:lnTo>
                    <a:pt x="1333" y="866"/>
                  </a:lnTo>
                  <a:cubicBezTo>
                    <a:pt x="1447" y="642"/>
                    <a:pt x="1471" y="257"/>
                    <a:pt x="1168" y="103"/>
                  </a:cubicBezTo>
                  <a:cubicBezTo>
                    <a:pt x="1000" y="18"/>
                    <a:pt x="847" y="62"/>
                    <a:pt x="749" y="115"/>
                  </a:cubicBezTo>
                  <a:cubicBezTo>
                    <a:pt x="629" y="178"/>
                    <a:pt x="519" y="292"/>
                    <a:pt x="454" y="420"/>
                  </a:cubicBezTo>
                  <a:cubicBezTo>
                    <a:pt x="345" y="634"/>
                    <a:pt x="273" y="1179"/>
                    <a:pt x="461" y="1362"/>
                  </a:cubicBezTo>
                  <a:cubicBezTo>
                    <a:pt x="463" y="1365"/>
                    <a:pt x="464" y="1369"/>
                    <a:pt x="462" y="1372"/>
                  </a:cubicBezTo>
                  <a:lnTo>
                    <a:pt x="20" y="2243"/>
                  </a:lnTo>
                  <a:close/>
                  <a:moveTo>
                    <a:pt x="103" y="2303"/>
                  </a:moveTo>
                  <a:cubicBezTo>
                    <a:pt x="102" y="2303"/>
                    <a:pt x="101" y="2303"/>
                    <a:pt x="99" y="2302"/>
                  </a:cubicBezTo>
                  <a:lnTo>
                    <a:pt x="5" y="2254"/>
                  </a:lnTo>
                  <a:cubicBezTo>
                    <a:pt x="3" y="2253"/>
                    <a:pt x="2" y="2252"/>
                    <a:pt x="1" y="2250"/>
                  </a:cubicBezTo>
                  <a:cubicBezTo>
                    <a:pt x="0" y="2248"/>
                    <a:pt x="1" y="2245"/>
                    <a:pt x="2" y="2243"/>
                  </a:cubicBezTo>
                  <a:lnTo>
                    <a:pt x="445" y="1370"/>
                  </a:lnTo>
                  <a:cubicBezTo>
                    <a:pt x="258" y="1178"/>
                    <a:pt x="330" y="629"/>
                    <a:pt x="439" y="413"/>
                  </a:cubicBezTo>
                  <a:cubicBezTo>
                    <a:pt x="507" y="280"/>
                    <a:pt x="617" y="166"/>
                    <a:pt x="741" y="100"/>
                  </a:cubicBezTo>
                  <a:cubicBezTo>
                    <a:pt x="843" y="46"/>
                    <a:pt x="1001" y="0"/>
                    <a:pt x="1175" y="88"/>
                  </a:cubicBezTo>
                  <a:cubicBezTo>
                    <a:pt x="1488" y="247"/>
                    <a:pt x="1465" y="643"/>
                    <a:pt x="1348" y="874"/>
                  </a:cubicBezTo>
                  <a:cubicBezTo>
                    <a:pt x="1231" y="1103"/>
                    <a:pt x="817" y="1492"/>
                    <a:pt x="552" y="1430"/>
                  </a:cubicBezTo>
                  <a:lnTo>
                    <a:pt x="111" y="2299"/>
                  </a:lnTo>
                  <a:cubicBezTo>
                    <a:pt x="109" y="2302"/>
                    <a:pt x="106" y="2303"/>
                    <a:pt x="103" y="2303"/>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1" name="Google Shape;121;p4"/>
            <p:cNvSpPr/>
            <p:nvPr/>
          </p:nvSpPr>
          <p:spPr>
            <a:xfrm>
              <a:off x="5011738" y="4732338"/>
              <a:ext cx="150813" cy="211138"/>
            </a:xfrm>
            <a:custGeom>
              <a:avLst/>
              <a:gdLst/>
              <a:ahLst/>
              <a:cxnLst/>
              <a:rect l="l" t="t" r="r" b="b"/>
              <a:pathLst>
                <a:path w="197" h="277" extrusionOk="0">
                  <a:moveTo>
                    <a:pt x="140" y="277"/>
                  </a:moveTo>
                  <a:cubicBezTo>
                    <a:pt x="140" y="277"/>
                    <a:pt x="197" y="188"/>
                    <a:pt x="169" y="129"/>
                  </a:cubicBezTo>
                  <a:cubicBezTo>
                    <a:pt x="142" y="70"/>
                    <a:pt x="47" y="0"/>
                    <a:pt x="47" y="0"/>
                  </a:cubicBezTo>
                  <a:cubicBezTo>
                    <a:pt x="47" y="0"/>
                    <a:pt x="0" y="72"/>
                    <a:pt x="94" y="133"/>
                  </a:cubicBezTo>
                  <a:lnTo>
                    <a:pt x="76" y="191"/>
                  </a:lnTo>
                  <a:lnTo>
                    <a:pt x="140" y="277"/>
                  </a:ln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2" name="Google Shape;122;p4"/>
            <p:cNvSpPr/>
            <p:nvPr/>
          </p:nvSpPr>
          <p:spPr>
            <a:xfrm>
              <a:off x="5014913" y="4616450"/>
              <a:ext cx="96838" cy="95250"/>
            </a:xfrm>
            <a:custGeom>
              <a:avLst/>
              <a:gdLst/>
              <a:ahLst/>
              <a:cxnLst/>
              <a:rect l="l" t="t" r="r" b="b"/>
              <a:pathLst>
                <a:path w="127" h="126" extrusionOk="0">
                  <a:moveTo>
                    <a:pt x="20" y="126"/>
                  </a:moveTo>
                  <a:lnTo>
                    <a:pt x="127" y="43"/>
                  </a:lnTo>
                  <a:cubicBezTo>
                    <a:pt x="127" y="43"/>
                    <a:pt x="104" y="0"/>
                    <a:pt x="39" y="44"/>
                  </a:cubicBezTo>
                  <a:cubicBezTo>
                    <a:pt x="0" y="71"/>
                    <a:pt x="20" y="126"/>
                    <a:pt x="20" y="126"/>
                  </a:cubicBezTo>
                  <a:close/>
                </a:path>
              </a:pathLst>
            </a:custGeom>
            <a:solidFill>
              <a:srgbClr val="FCB4E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3" name="Google Shape;123;p4"/>
            <p:cNvSpPr/>
            <p:nvPr/>
          </p:nvSpPr>
          <p:spPr>
            <a:xfrm>
              <a:off x="4838431" y="3372730"/>
              <a:ext cx="1073151" cy="1759506"/>
            </a:xfrm>
            <a:custGeom>
              <a:avLst/>
              <a:gdLst/>
              <a:ahLst/>
              <a:cxnLst/>
              <a:rect l="l" t="t" r="r" b="b"/>
              <a:pathLst>
                <a:path w="1073151" h="1759506" extrusionOk="0">
                  <a:moveTo>
                    <a:pt x="114220" y="1495387"/>
                  </a:moveTo>
                  <a:cubicBezTo>
                    <a:pt x="125364" y="1491761"/>
                    <a:pt x="137937" y="1492334"/>
                    <a:pt x="149367" y="1498059"/>
                  </a:cubicBezTo>
                  <a:lnTo>
                    <a:pt x="171465" y="1509510"/>
                  </a:lnTo>
                  <a:cubicBezTo>
                    <a:pt x="194325" y="1520961"/>
                    <a:pt x="203469" y="1548443"/>
                    <a:pt x="192039" y="1570581"/>
                  </a:cubicBezTo>
                  <a:lnTo>
                    <a:pt x="108981" y="1734709"/>
                  </a:lnTo>
                  <a:cubicBezTo>
                    <a:pt x="97551" y="1756848"/>
                    <a:pt x="70119" y="1766008"/>
                    <a:pt x="47259" y="1754557"/>
                  </a:cubicBezTo>
                  <a:lnTo>
                    <a:pt x="25161" y="1743107"/>
                  </a:lnTo>
                  <a:cubicBezTo>
                    <a:pt x="2301" y="1731656"/>
                    <a:pt x="-6081" y="1704174"/>
                    <a:pt x="4587" y="1682036"/>
                  </a:cubicBezTo>
                  <a:lnTo>
                    <a:pt x="87645" y="1517907"/>
                  </a:lnTo>
                  <a:cubicBezTo>
                    <a:pt x="93360" y="1506838"/>
                    <a:pt x="103076" y="1499013"/>
                    <a:pt x="114220" y="1495387"/>
                  </a:cubicBezTo>
                  <a:close/>
                  <a:moveTo>
                    <a:pt x="775836" y="678"/>
                  </a:moveTo>
                  <a:cubicBezTo>
                    <a:pt x="822454" y="-2613"/>
                    <a:pt x="870441" y="5894"/>
                    <a:pt x="917857" y="29848"/>
                  </a:cubicBezTo>
                  <a:cubicBezTo>
                    <a:pt x="1106757" y="125663"/>
                    <a:pt x="1101425" y="375847"/>
                    <a:pt x="1017639" y="540862"/>
                  </a:cubicBezTo>
                  <a:cubicBezTo>
                    <a:pt x="933852" y="705117"/>
                    <a:pt x="630698" y="984958"/>
                    <a:pt x="473027" y="904351"/>
                  </a:cubicBezTo>
                  <a:cubicBezTo>
                    <a:pt x="314594" y="824505"/>
                    <a:pt x="361819" y="415390"/>
                    <a:pt x="445606" y="250375"/>
                  </a:cubicBezTo>
                  <a:cubicBezTo>
                    <a:pt x="508446" y="126614"/>
                    <a:pt x="635982" y="10552"/>
                    <a:pt x="775836" y="678"/>
                  </a:cubicBezTo>
                  <a:close/>
                </a:path>
              </a:pathLst>
            </a:custGeom>
            <a:solidFill>
              <a:srgbClr val="7DB8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4" name="Google Shape;124;p4"/>
            <p:cNvSpPr/>
            <p:nvPr/>
          </p:nvSpPr>
          <p:spPr>
            <a:xfrm>
              <a:off x="4824413" y="4857750"/>
              <a:ext cx="223838" cy="280988"/>
            </a:xfrm>
            <a:custGeom>
              <a:avLst/>
              <a:gdLst/>
              <a:ahLst/>
              <a:cxnLst/>
              <a:rect l="l" t="t" r="r" b="b"/>
              <a:pathLst>
                <a:path w="294" h="368" extrusionOk="0">
                  <a:moveTo>
                    <a:pt x="187" y="19"/>
                  </a:moveTo>
                  <a:cubicBezTo>
                    <a:pt x="182" y="19"/>
                    <a:pt x="176" y="20"/>
                    <a:pt x="171" y="22"/>
                  </a:cubicBezTo>
                  <a:cubicBezTo>
                    <a:pt x="158" y="26"/>
                    <a:pt x="147" y="35"/>
                    <a:pt x="141" y="48"/>
                  </a:cubicBezTo>
                  <a:lnTo>
                    <a:pt x="32" y="261"/>
                  </a:lnTo>
                  <a:cubicBezTo>
                    <a:pt x="19" y="287"/>
                    <a:pt x="30" y="318"/>
                    <a:pt x="55" y="331"/>
                  </a:cubicBezTo>
                  <a:lnTo>
                    <a:pt x="84" y="345"/>
                  </a:lnTo>
                  <a:cubicBezTo>
                    <a:pt x="96" y="352"/>
                    <a:pt x="110" y="353"/>
                    <a:pt x="123" y="348"/>
                  </a:cubicBezTo>
                  <a:cubicBezTo>
                    <a:pt x="136" y="344"/>
                    <a:pt x="147" y="335"/>
                    <a:pt x="153" y="322"/>
                  </a:cubicBezTo>
                  <a:lnTo>
                    <a:pt x="262" y="109"/>
                  </a:lnTo>
                  <a:cubicBezTo>
                    <a:pt x="275" y="83"/>
                    <a:pt x="265" y="52"/>
                    <a:pt x="239" y="39"/>
                  </a:cubicBezTo>
                  <a:lnTo>
                    <a:pt x="211" y="25"/>
                  </a:lnTo>
                  <a:cubicBezTo>
                    <a:pt x="203" y="21"/>
                    <a:pt x="195" y="19"/>
                    <a:pt x="187" y="19"/>
                  </a:cubicBezTo>
                  <a:close/>
                  <a:moveTo>
                    <a:pt x="107" y="368"/>
                  </a:moveTo>
                  <a:cubicBezTo>
                    <a:pt x="96" y="368"/>
                    <a:pt x="86" y="365"/>
                    <a:pt x="76" y="360"/>
                  </a:cubicBezTo>
                  <a:lnTo>
                    <a:pt x="48" y="346"/>
                  </a:lnTo>
                  <a:cubicBezTo>
                    <a:pt x="14" y="329"/>
                    <a:pt x="0" y="287"/>
                    <a:pt x="17" y="253"/>
                  </a:cubicBezTo>
                  <a:lnTo>
                    <a:pt x="126" y="40"/>
                  </a:lnTo>
                  <a:cubicBezTo>
                    <a:pt x="134" y="23"/>
                    <a:pt x="148" y="11"/>
                    <a:pt x="166" y="6"/>
                  </a:cubicBezTo>
                  <a:cubicBezTo>
                    <a:pt x="183" y="0"/>
                    <a:pt x="202" y="1"/>
                    <a:pt x="218" y="10"/>
                  </a:cubicBezTo>
                  <a:lnTo>
                    <a:pt x="247" y="24"/>
                  </a:lnTo>
                  <a:cubicBezTo>
                    <a:pt x="281" y="41"/>
                    <a:pt x="294" y="83"/>
                    <a:pt x="277" y="117"/>
                  </a:cubicBezTo>
                  <a:lnTo>
                    <a:pt x="169" y="330"/>
                  </a:lnTo>
                  <a:cubicBezTo>
                    <a:pt x="160" y="347"/>
                    <a:pt x="146" y="359"/>
                    <a:pt x="128" y="365"/>
                  </a:cubicBezTo>
                  <a:cubicBezTo>
                    <a:pt x="121" y="367"/>
                    <a:pt x="114" y="368"/>
                    <a:pt x="107" y="368"/>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5" name="Google Shape;125;p4"/>
            <p:cNvSpPr/>
            <p:nvPr/>
          </p:nvSpPr>
          <p:spPr>
            <a:xfrm>
              <a:off x="5005388" y="4725988"/>
              <a:ext cx="163513" cy="220663"/>
            </a:xfrm>
            <a:custGeom>
              <a:avLst/>
              <a:gdLst/>
              <a:ahLst/>
              <a:cxnLst/>
              <a:rect l="l" t="t" r="r" b="b"/>
              <a:pathLst>
                <a:path w="214" h="289" extrusionOk="0">
                  <a:moveTo>
                    <a:pt x="154" y="289"/>
                  </a:moveTo>
                  <a:cubicBezTo>
                    <a:pt x="153" y="289"/>
                    <a:pt x="151" y="289"/>
                    <a:pt x="150" y="288"/>
                  </a:cubicBezTo>
                  <a:cubicBezTo>
                    <a:pt x="146" y="286"/>
                    <a:pt x="145" y="281"/>
                    <a:pt x="147" y="277"/>
                  </a:cubicBezTo>
                  <a:cubicBezTo>
                    <a:pt x="147" y="276"/>
                    <a:pt x="195" y="195"/>
                    <a:pt x="170" y="141"/>
                  </a:cubicBezTo>
                  <a:cubicBezTo>
                    <a:pt x="148" y="94"/>
                    <a:pt x="81" y="39"/>
                    <a:pt x="58" y="21"/>
                  </a:cubicBezTo>
                  <a:cubicBezTo>
                    <a:pt x="50" y="40"/>
                    <a:pt x="38" y="89"/>
                    <a:pt x="107" y="134"/>
                  </a:cubicBezTo>
                  <a:cubicBezTo>
                    <a:pt x="110" y="136"/>
                    <a:pt x="111" y="140"/>
                    <a:pt x="110" y="143"/>
                  </a:cubicBezTo>
                  <a:lnTo>
                    <a:pt x="97" y="184"/>
                  </a:lnTo>
                  <a:cubicBezTo>
                    <a:pt x="96" y="189"/>
                    <a:pt x="91" y="191"/>
                    <a:pt x="87" y="190"/>
                  </a:cubicBezTo>
                  <a:cubicBezTo>
                    <a:pt x="82" y="188"/>
                    <a:pt x="80" y="184"/>
                    <a:pt x="81" y="179"/>
                  </a:cubicBezTo>
                  <a:lnTo>
                    <a:pt x="93" y="144"/>
                  </a:lnTo>
                  <a:cubicBezTo>
                    <a:pt x="0" y="80"/>
                    <a:pt x="47" y="5"/>
                    <a:pt x="48" y="4"/>
                  </a:cubicBezTo>
                  <a:cubicBezTo>
                    <a:pt x="49" y="2"/>
                    <a:pt x="51" y="1"/>
                    <a:pt x="53" y="0"/>
                  </a:cubicBezTo>
                  <a:cubicBezTo>
                    <a:pt x="56" y="0"/>
                    <a:pt x="58" y="0"/>
                    <a:pt x="60" y="2"/>
                  </a:cubicBezTo>
                  <a:cubicBezTo>
                    <a:pt x="64" y="5"/>
                    <a:pt x="157" y="74"/>
                    <a:pt x="185" y="134"/>
                  </a:cubicBezTo>
                  <a:cubicBezTo>
                    <a:pt x="214" y="196"/>
                    <a:pt x="163" y="282"/>
                    <a:pt x="161" y="285"/>
                  </a:cubicBezTo>
                  <a:cubicBezTo>
                    <a:pt x="160" y="288"/>
                    <a:pt x="157" y="289"/>
                    <a:pt x="154" y="289"/>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6" name="Google Shape;126;p4"/>
            <p:cNvSpPr/>
            <p:nvPr/>
          </p:nvSpPr>
          <p:spPr>
            <a:xfrm>
              <a:off x="5008563" y="4625975"/>
              <a:ext cx="109538" cy="98425"/>
            </a:xfrm>
            <a:custGeom>
              <a:avLst/>
              <a:gdLst/>
              <a:ahLst/>
              <a:cxnLst/>
              <a:rect l="l" t="t" r="r" b="b"/>
              <a:pathLst>
                <a:path w="144" h="128" extrusionOk="0">
                  <a:moveTo>
                    <a:pt x="33" y="128"/>
                  </a:moveTo>
                  <a:cubicBezTo>
                    <a:pt x="30" y="128"/>
                    <a:pt x="28" y="127"/>
                    <a:pt x="26" y="125"/>
                  </a:cubicBezTo>
                  <a:cubicBezTo>
                    <a:pt x="23" y="122"/>
                    <a:pt x="24" y="117"/>
                    <a:pt x="27" y="114"/>
                  </a:cubicBezTo>
                  <a:lnTo>
                    <a:pt x="124" y="29"/>
                  </a:lnTo>
                  <a:cubicBezTo>
                    <a:pt x="121" y="26"/>
                    <a:pt x="116" y="22"/>
                    <a:pt x="108" y="21"/>
                  </a:cubicBezTo>
                  <a:cubicBezTo>
                    <a:pt x="93" y="17"/>
                    <a:pt x="73" y="23"/>
                    <a:pt x="52" y="38"/>
                  </a:cubicBezTo>
                  <a:lnTo>
                    <a:pt x="14" y="62"/>
                  </a:lnTo>
                  <a:cubicBezTo>
                    <a:pt x="10" y="64"/>
                    <a:pt x="5" y="63"/>
                    <a:pt x="2" y="59"/>
                  </a:cubicBezTo>
                  <a:cubicBezTo>
                    <a:pt x="0" y="55"/>
                    <a:pt x="1" y="50"/>
                    <a:pt x="5" y="48"/>
                  </a:cubicBezTo>
                  <a:lnTo>
                    <a:pt x="43" y="24"/>
                  </a:lnTo>
                  <a:cubicBezTo>
                    <a:pt x="69" y="7"/>
                    <a:pt x="92" y="0"/>
                    <a:pt x="112" y="5"/>
                  </a:cubicBezTo>
                  <a:cubicBezTo>
                    <a:pt x="133" y="10"/>
                    <a:pt x="142" y="26"/>
                    <a:pt x="142" y="26"/>
                  </a:cubicBezTo>
                  <a:cubicBezTo>
                    <a:pt x="144" y="30"/>
                    <a:pt x="144" y="34"/>
                    <a:pt x="141" y="36"/>
                  </a:cubicBezTo>
                  <a:lnTo>
                    <a:pt x="38" y="126"/>
                  </a:lnTo>
                  <a:cubicBezTo>
                    <a:pt x="37" y="127"/>
                    <a:pt x="35" y="128"/>
                    <a:pt x="33" y="128"/>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27" name="Google Shape;127;p4"/>
            <p:cNvSpPr/>
            <p:nvPr/>
          </p:nvSpPr>
          <p:spPr>
            <a:xfrm>
              <a:off x="5172075" y="6138863"/>
              <a:ext cx="876299" cy="1630362"/>
            </a:xfrm>
            <a:custGeom>
              <a:avLst/>
              <a:gdLst/>
              <a:ahLst/>
              <a:cxnLst/>
              <a:rect l="l" t="t" r="r" b="b"/>
              <a:pathLst>
                <a:path w="1151" h="2144" extrusionOk="0">
                  <a:moveTo>
                    <a:pt x="648" y="1552"/>
                  </a:moveTo>
                  <a:cubicBezTo>
                    <a:pt x="334" y="1586"/>
                    <a:pt x="736" y="730"/>
                    <a:pt x="843" y="365"/>
                  </a:cubicBezTo>
                  <a:cubicBezTo>
                    <a:pt x="949" y="0"/>
                    <a:pt x="754" y="281"/>
                    <a:pt x="754" y="281"/>
                  </a:cubicBezTo>
                  <a:cubicBezTo>
                    <a:pt x="754" y="281"/>
                    <a:pt x="732" y="363"/>
                    <a:pt x="575" y="775"/>
                  </a:cubicBezTo>
                  <a:cubicBezTo>
                    <a:pt x="407" y="1216"/>
                    <a:pt x="0" y="2144"/>
                    <a:pt x="199" y="1998"/>
                  </a:cubicBezTo>
                  <a:cubicBezTo>
                    <a:pt x="662" y="1659"/>
                    <a:pt x="489" y="1940"/>
                    <a:pt x="729" y="1861"/>
                  </a:cubicBezTo>
                  <a:cubicBezTo>
                    <a:pt x="841" y="1824"/>
                    <a:pt x="977" y="1700"/>
                    <a:pt x="1151" y="1617"/>
                  </a:cubicBezTo>
                  <a:cubicBezTo>
                    <a:pt x="1086" y="1491"/>
                    <a:pt x="840" y="1532"/>
                    <a:pt x="648" y="1552"/>
                  </a:cubicBezTo>
                  <a:close/>
                </a:path>
              </a:pathLst>
            </a:custGeom>
            <a:solidFill>
              <a:srgbClr val="00267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grpSp>
          <p:nvGrpSpPr>
            <p:cNvPr id="128" name="Google Shape;128;p4"/>
            <p:cNvGrpSpPr/>
            <p:nvPr/>
          </p:nvGrpSpPr>
          <p:grpSpPr>
            <a:xfrm>
              <a:off x="5199063" y="3340100"/>
              <a:ext cx="727075" cy="977900"/>
              <a:chOff x="5199063" y="3340100"/>
              <a:chExt cx="727075" cy="977900"/>
            </a:xfrm>
          </p:grpSpPr>
          <p:sp>
            <p:nvSpPr>
              <p:cNvPr id="129" name="Google Shape;129;p4"/>
              <p:cNvSpPr/>
              <p:nvPr/>
            </p:nvSpPr>
            <p:spPr>
              <a:xfrm>
                <a:off x="5208588" y="3375025"/>
                <a:ext cx="701676" cy="915988"/>
              </a:xfrm>
              <a:custGeom>
                <a:avLst/>
                <a:gdLst/>
                <a:ahLst/>
                <a:cxnLst/>
                <a:rect l="l" t="t" r="r" b="b"/>
                <a:pathLst>
                  <a:path w="923" h="1204" extrusionOk="0">
                    <a:moveTo>
                      <a:pt x="761" y="509"/>
                    </a:moveTo>
                    <a:lnTo>
                      <a:pt x="664" y="458"/>
                    </a:lnTo>
                    <a:lnTo>
                      <a:pt x="716" y="361"/>
                    </a:lnTo>
                    <a:lnTo>
                      <a:pt x="813" y="413"/>
                    </a:lnTo>
                    <a:lnTo>
                      <a:pt x="761" y="509"/>
                    </a:lnTo>
                    <a:close/>
                    <a:moveTo>
                      <a:pt x="864" y="584"/>
                    </a:moveTo>
                    <a:lnTo>
                      <a:pt x="812" y="680"/>
                    </a:lnTo>
                    <a:lnTo>
                      <a:pt x="716" y="629"/>
                    </a:lnTo>
                    <a:lnTo>
                      <a:pt x="768" y="532"/>
                    </a:lnTo>
                    <a:lnTo>
                      <a:pt x="864" y="584"/>
                    </a:lnTo>
                    <a:close/>
                    <a:moveTo>
                      <a:pt x="752" y="791"/>
                    </a:moveTo>
                    <a:lnTo>
                      <a:pt x="656" y="740"/>
                    </a:lnTo>
                    <a:lnTo>
                      <a:pt x="708" y="643"/>
                    </a:lnTo>
                    <a:lnTo>
                      <a:pt x="804" y="695"/>
                    </a:lnTo>
                    <a:lnTo>
                      <a:pt x="752" y="791"/>
                    </a:lnTo>
                    <a:close/>
                    <a:moveTo>
                      <a:pt x="693" y="903"/>
                    </a:moveTo>
                    <a:lnTo>
                      <a:pt x="596" y="851"/>
                    </a:lnTo>
                    <a:lnTo>
                      <a:pt x="648" y="755"/>
                    </a:lnTo>
                    <a:lnTo>
                      <a:pt x="744" y="806"/>
                    </a:lnTo>
                    <a:lnTo>
                      <a:pt x="693" y="903"/>
                    </a:lnTo>
                    <a:close/>
                    <a:moveTo>
                      <a:pt x="522" y="954"/>
                    </a:moveTo>
                    <a:lnTo>
                      <a:pt x="425" y="902"/>
                    </a:lnTo>
                    <a:lnTo>
                      <a:pt x="477" y="806"/>
                    </a:lnTo>
                    <a:lnTo>
                      <a:pt x="574" y="858"/>
                    </a:lnTo>
                    <a:lnTo>
                      <a:pt x="522" y="954"/>
                    </a:lnTo>
                    <a:close/>
                    <a:moveTo>
                      <a:pt x="462" y="1065"/>
                    </a:moveTo>
                    <a:lnTo>
                      <a:pt x="366" y="1014"/>
                    </a:lnTo>
                    <a:lnTo>
                      <a:pt x="417" y="917"/>
                    </a:lnTo>
                    <a:lnTo>
                      <a:pt x="514" y="969"/>
                    </a:lnTo>
                    <a:lnTo>
                      <a:pt x="462" y="1065"/>
                    </a:lnTo>
                    <a:close/>
                    <a:moveTo>
                      <a:pt x="291" y="1117"/>
                    </a:moveTo>
                    <a:lnTo>
                      <a:pt x="195" y="1065"/>
                    </a:lnTo>
                    <a:lnTo>
                      <a:pt x="246" y="969"/>
                    </a:lnTo>
                    <a:lnTo>
                      <a:pt x="343" y="1020"/>
                    </a:lnTo>
                    <a:lnTo>
                      <a:pt x="291" y="1117"/>
                    </a:lnTo>
                    <a:close/>
                    <a:moveTo>
                      <a:pt x="84" y="1005"/>
                    </a:moveTo>
                    <a:lnTo>
                      <a:pt x="135" y="909"/>
                    </a:lnTo>
                    <a:lnTo>
                      <a:pt x="232" y="961"/>
                    </a:lnTo>
                    <a:lnTo>
                      <a:pt x="180" y="1057"/>
                    </a:lnTo>
                    <a:lnTo>
                      <a:pt x="84" y="1005"/>
                    </a:lnTo>
                    <a:close/>
                    <a:moveTo>
                      <a:pt x="32" y="834"/>
                    </a:moveTo>
                    <a:lnTo>
                      <a:pt x="84" y="738"/>
                    </a:lnTo>
                    <a:lnTo>
                      <a:pt x="180" y="790"/>
                    </a:lnTo>
                    <a:lnTo>
                      <a:pt x="128" y="886"/>
                    </a:lnTo>
                    <a:lnTo>
                      <a:pt x="32" y="834"/>
                    </a:lnTo>
                    <a:close/>
                    <a:moveTo>
                      <a:pt x="144" y="627"/>
                    </a:moveTo>
                    <a:lnTo>
                      <a:pt x="240" y="678"/>
                    </a:lnTo>
                    <a:lnTo>
                      <a:pt x="188" y="775"/>
                    </a:lnTo>
                    <a:lnTo>
                      <a:pt x="92" y="723"/>
                    </a:lnTo>
                    <a:lnTo>
                      <a:pt x="144" y="627"/>
                    </a:lnTo>
                    <a:close/>
                    <a:moveTo>
                      <a:pt x="40" y="552"/>
                    </a:moveTo>
                    <a:lnTo>
                      <a:pt x="92" y="456"/>
                    </a:lnTo>
                    <a:lnTo>
                      <a:pt x="189" y="508"/>
                    </a:lnTo>
                    <a:lnTo>
                      <a:pt x="137" y="604"/>
                    </a:lnTo>
                    <a:lnTo>
                      <a:pt x="40" y="552"/>
                    </a:lnTo>
                    <a:close/>
                    <a:moveTo>
                      <a:pt x="152" y="345"/>
                    </a:moveTo>
                    <a:lnTo>
                      <a:pt x="248" y="396"/>
                    </a:lnTo>
                    <a:lnTo>
                      <a:pt x="196" y="493"/>
                    </a:lnTo>
                    <a:lnTo>
                      <a:pt x="100" y="441"/>
                    </a:lnTo>
                    <a:lnTo>
                      <a:pt x="152" y="345"/>
                    </a:lnTo>
                    <a:close/>
                    <a:moveTo>
                      <a:pt x="212" y="233"/>
                    </a:moveTo>
                    <a:lnTo>
                      <a:pt x="308" y="285"/>
                    </a:lnTo>
                    <a:lnTo>
                      <a:pt x="256" y="382"/>
                    </a:lnTo>
                    <a:lnTo>
                      <a:pt x="160" y="330"/>
                    </a:lnTo>
                    <a:lnTo>
                      <a:pt x="212" y="233"/>
                    </a:lnTo>
                    <a:close/>
                    <a:moveTo>
                      <a:pt x="271" y="122"/>
                    </a:moveTo>
                    <a:lnTo>
                      <a:pt x="368" y="174"/>
                    </a:lnTo>
                    <a:lnTo>
                      <a:pt x="316" y="270"/>
                    </a:lnTo>
                    <a:lnTo>
                      <a:pt x="220" y="219"/>
                    </a:lnTo>
                    <a:lnTo>
                      <a:pt x="271" y="122"/>
                    </a:lnTo>
                    <a:close/>
                    <a:moveTo>
                      <a:pt x="442" y="71"/>
                    </a:moveTo>
                    <a:lnTo>
                      <a:pt x="539" y="123"/>
                    </a:lnTo>
                    <a:lnTo>
                      <a:pt x="487" y="219"/>
                    </a:lnTo>
                    <a:lnTo>
                      <a:pt x="391" y="167"/>
                    </a:lnTo>
                    <a:lnTo>
                      <a:pt x="442" y="71"/>
                    </a:lnTo>
                    <a:close/>
                    <a:moveTo>
                      <a:pt x="650" y="182"/>
                    </a:moveTo>
                    <a:lnTo>
                      <a:pt x="598" y="279"/>
                    </a:lnTo>
                    <a:lnTo>
                      <a:pt x="502" y="227"/>
                    </a:lnTo>
                    <a:lnTo>
                      <a:pt x="554" y="131"/>
                    </a:lnTo>
                    <a:lnTo>
                      <a:pt x="650" y="182"/>
                    </a:lnTo>
                    <a:close/>
                    <a:moveTo>
                      <a:pt x="553" y="398"/>
                    </a:moveTo>
                    <a:lnTo>
                      <a:pt x="605" y="301"/>
                    </a:lnTo>
                    <a:lnTo>
                      <a:pt x="701" y="353"/>
                    </a:lnTo>
                    <a:lnTo>
                      <a:pt x="650" y="450"/>
                    </a:lnTo>
                    <a:lnTo>
                      <a:pt x="553" y="398"/>
                    </a:lnTo>
                    <a:close/>
                    <a:moveTo>
                      <a:pt x="605" y="569"/>
                    </a:moveTo>
                    <a:lnTo>
                      <a:pt x="656" y="472"/>
                    </a:lnTo>
                    <a:lnTo>
                      <a:pt x="753" y="524"/>
                    </a:lnTo>
                    <a:lnTo>
                      <a:pt x="701" y="621"/>
                    </a:lnTo>
                    <a:lnTo>
                      <a:pt x="605" y="569"/>
                    </a:lnTo>
                    <a:close/>
                    <a:moveTo>
                      <a:pt x="545" y="680"/>
                    </a:moveTo>
                    <a:lnTo>
                      <a:pt x="597" y="584"/>
                    </a:lnTo>
                    <a:lnTo>
                      <a:pt x="693" y="635"/>
                    </a:lnTo>
                    <a:lnTo>
                      <a:pt x="641" y="732"/>
                    </a:lnTo>
                    <a:lnTo>
                      <a:pt x="545" y="680"/>
                    </a:lnTo>
                    <a:close/>
                    <a:moveTo>
                      <a:pt x="537" y="695"/>
                    </a:moveTo>
                    <a:lnTo>
                      <a:pt x="633" y="747"/>
                    </a:lnTo>
                    <a:lnTo>
                      <a:pt x="582" y="843"/>
                    </a:lnTo>
                    <a:lnTo>
                      <a:pt x="485" y="791"/>
                    </a:lnTo>
                    <a:lnTo>
                      <a:pt x="537" y="695"/>
                    </a:lnTo>
                    <a:close/>
                    <a:moveTo>
                      <a:pt x="374" y="731"/>
                    </a:moveTo>
                    <a:lnTo>
                      <a:pt x="426" y="635"/>
                    </a:lnTo>
                    <a:lnTo>
                      <a:pt x="522" y="687"/>
                    </a:lnTo>
                    <a:lnTo>
                      <a:pt x="470" y="783"/>
                    </a:lnTo>
                    <a:lnTo>
                      <a:pt x="374" y="731"/>
                    </a:lnTo>
                    <a:close/>
                    <a:moveTo>
                      <a:pt x="314" y="843"/>
                    </a:moveTo>
                    <a:lnTo>
                      <a:pt x="366" y="746"/>
                    </a:lnTo>
                    <a:lnTo>
                      <a:pt x="462" y="798"/>
                    </a:lnTo>
                    <a:lnTo>
                      <a:pt x="411" y="894"/>
                    </a:lnTo>
                    <a:lnTo>
                      <a:pt x="314" y="843"/>
                    </a:lnTo>
                    <a:close/>
                    <a:moveTo>
                      <a:pt x="306" y="857"/>
                    </a:moveTo>
                    <a:lnTo>
                      <a:pt x="403" y="909"/>
                    </a:lnTo>
                    <a:lnTo>
                      <a:pt x="351" y="1006"/>
                    </a:lnTo>
                    <a:lnTo>
                      <a:pt x="254" y="954"/>
                    </a:lnTo>
                    <a:lnTo>
                      <a:pt x="306" y="857"/>
                    </a:lnTo>
                    <a:close/>
                    <a:moveTo>
                      <a:pt x="291" y="849"/>
                    </a:moveTo>
                    <a:lnTo>
                      <a:pt x="240" y="946"/>
                    </a:lnTo>
                    <a:lnTo>
                      <a:pt x="143" y="894"/>
                    </a:lnTo>
                    <a:lnTo>
                      <a:pt x="195" y="798"/>
                    </a:lnTo>
                    <a:lnTo>
                      <a:pt x="291" y="849"/>
                    </a:lnTo>
                    <a:close/>
                    <a:moveTo>
                      <a:pt x="351" y="738"/>
                    </a:moveTo>
                    <a:lnTo>
                      <a:pt x="299" y="835"/>
                    </a:lnTo>
                    <a:lnTo>
                      <a:pt x="203" y="783"/>
                    </a:lnTo>
                    <a:lnTo>
                      <a:pt x="255" y="686"/>
                    </a:lnTo>
                    <a:lnTo>
                      <a:pt x="351" y="738"/>
                    </a:lnTo>
                    <a:close/>
                    <a:moveTo>
                      <a:pt x="300" y="567"/>
                    </a:moveTo>
                    <a:lnTo>
                      <a:pt x="248" y="664"/>
                    </a:lnTo>
                    <a:lnTo>
                      <a:pt x="152" y="612"/>
                    </a:lnTo>
                    <a:lnTo>
                      <a:pt x="203" y="516"/>
                    </a:lnTo>
                    <a:lnTo>
                      <a:pt x="300" y="567"/>
                    </a:lnTo>
                    <a:close/>
                    <a:moveTo>
                      <a:pt x="359" y="456"/>
                    </a:moveTo>
                    <a:lnTo>
                      <a:pt x="308" y="552"/>
                    </a:lnTo>
                    <a:lnTo>
                      <a:pt x="211" y="501"/>
                    </a:lnTo>
                    <a:lnTo>
                      <a:pt x="263" y="404"/>
                    </a:lnTo>
                    <a:lnTo>
                      <a:pt x="359" y="456"/>
                    </a:lnTo>
                    <a:close/>
                    <a:moveTo>
                      <a:pt x="419" y="345"/>
                    </a:moveTo>
                    <a:lnTo>
                      <a:pt x="367" y="441"/>
                    </a:lnTo>
                    <a:lnTo>
                      <a:pt x="271" y="389"/>
                    </a:lnTo>
                    <a:lnTo>
                      <a:pt x="323" y="293"/>
                    </a:lnTo>
                    <a:lnTo>
                      <a:pt x="419" y="345"/>
                    </a:lnTo>
                    <a:close/>
                    <a:moveTo>
                      <a:pt x="427" y="330"/>
                    </a:moveTo>
                    <a:lnTo>
                      <a:pt x="331" y="278"/>
                    </a:lnTo>
                    <a:lnTo>
                      <a:pt x="383" y="182"/>
                    </a:lnTo>
                    <a:lnTo>
                      <a:pt x="479" y="234"/>
                    </a:lnTo>
                    <a:lnTo>
                      <a:pt x="427" y="330"/>
                    </a:lnTo>
                    <a:close/>
                    <a:moveTo>
                      <a:pt x="442" y="338"/>
                    </a:moveTo>
                    <a:lnTo>
                      <a:pt x="494" y="242"/>
                    </a:lnTo>
                    <a:lnTo>
                      <a:pt x="590" y="293"/>
                    </a:lnTo>
                    <a:lnTo>
                      <a:pt x="538" y="390"/>
                    </a:lnTo>
                    <a:lnTo>
                      <a:pt x="442" y="338"/>
                    </a:lnTo>
                    <a:close/>
                    <a:moveTo>
                      <a:pt x="493" y="509"/>
                    </a:moveTo>
                    <a:lnTo>
                      <a:pt x="545" y="413"/>
                    </a:lnTo>
                    <a:lnTo>
                      <a:pt x="642" y="464"/>
                    </a:lnTo>
                    <a:lnTo>
                      <a:pt x="590" y="561"/>
                    </a:lnTo>
                    <a:lnTo>
                      <a:pt x="493" y="509"/>
                    </a:lnTo>
                    <a:close/>
                    <a:moveTo>
                      <a:pt x="485" y="524"/>
                    </a:moveTo>
                    <a:lnTo>
                      <a:pt x="582" y="576"/>
                    </a:lnTo>
                    <a:lnTo>
                      <a:pt x="530" y="672"/>
                    </a:lnTo>
                    <a:lnTo>
                      <a:pt x="434" y="620"/>
                    </a:lnTo>
                    <a:lnTo>
                      <a:pt x="485" y="524"/>
                    </a:lnTo>
                    <a:close/>
                    <a:moveTo>
                      <a:pt x="382" y="449"/>
                    </a:moveTo>
                    <a:lnTo>
                      <a:pt x="434" y="353"/>
                    </a:lnTo>
                    <a:lnTo>
                      <a:pt x="530" y="405"/>
                    </a:lnTo>
                    <a:lnTo>
                      <a:pt x="479" y="501"/>
                    </a:lnTo>
                    <a:lnTo>
                      <a:pt x="382" y="449"/>
                    </a:lnTo>
                    <a:close/>
                    <a:moveTo>
                      <a:pt x="411" y="627"/>
                    </a:moveTo>
                    <a:lnTo>
                      <a:pt x="359" y="723"/>
                    </a:lnTo>
                    <a:lnTo>
                      <a:pt x="263" y="672"/>
                    </a:lnTo>
                    <a:lnTo>
                      <a:pt x="315" y="575"/>
                    </a:lnTo>
                    <a:lnTo>
                      <a:pt x="411" y="627"/>
                    </a:lnTo>
                    <a:close/>
                    <a:moveTo>
                      <a:pt x="323" y="560"/>
                    </a:moveTo>
                    <a:lnTo>
                      <a:pt x="374" y="464"/>
                    </a:lnTo>
                    <a:lnTo>
                      <a:pt x="471" y="516"/>
                    </a:lnTo>
                    <a:lnTo>
                      <a:pt x="419" y="612"/>
                    </a:lnTo>
                    <a:lnTo>
                      <a:pt x="323" y="560"/>
                    </a:lnTo>
                    <a:close/>
                    <a:moveTo>
                      <a:pt x="761" y="242"/>
                    </a:moveTo>
                    <a:lnTo>
                      <a:pt x="709" y="338"/>
                    </a:lnTo>
                    <a:lnTo>
                      <a:pt x="613" y="287"/>
                    </a:lnTo>
                    <a:lnTo>
                      <a:pt x="665" y="190"/>
                    </a:lnTo>
                    <a:lnTo>
                      <a:pt x="761" y="242"/>
                    </a:lnTo>
                    <a:close/>
                    <a:moveTo>
                      <a:pt x="872" y="302"/>
                    </a:moveTo>
                    <a:lnTo>
                      <a:pt x="821" y="398"/>
                    </a:lnTo>
                    <a:lnTo>
                      <a:pt x="724" y="346"/>
                    </a:lnTo>
                    <a:lnTo>
                      <a:pt x="776" y="250"/>
                    </a:lnTo>
                    <a:lnTo>
                      <a:pt x="872" y="302"/>
                    </a:lnTo>
                    <a:close/>
                    <a:moveTo>
                      <a:pt x="921" y="471"/>
                    </a:moveTo>
                    <a:cubicBezTo>
                      <a:pt x="922" y="465"/>
                      <a:pt x="923" y="459"/>
                      <a:pt x="923" y="453"/>
                    </a:cubicBezTo>
                    <a:lnTo>
                      <a:pt x="835" y="406"/>
                    </a:lnTo>
                    <a:lnTo>
                      <a:pt x="887" y="310"/>
                    </a:lnTo>
                    <a:lnTo>
                      <a:pt x="919" y="327"/>
                    </a:lnTo>
                    <a:cubicBezTo>
                      <a:pt x="918" y="320"/>
                      <a:pt x="917" y="313"/>
                      <a:pt x="916" y="306"/>
                    </a:cubicBezTo>
                    <a:lnTo>
                      <a:pt x="895" y="295"/>
                    </a:lnTo>
                    <a:lnTo>
                      <a:pt x="908" y="271"/>
                    </a:lnTo>
                    <a:cubicBezTo>
                      <a:pt x="906" y="264"/>
                      <a:pt x="903" y="256"/>
                      <a:pt x="901" y="248"/>
                    </a:cubicBezTo>
                    <a:lnTo>
                      <a:pt x="880" y="287"/>
                    </a:lnTo>
                    <a:lnTo>
                      <a:pt x="784" y="235"/>
                    </a:lnTo>
                    <a:lnTo>
                      <a:pt x="839" y="132"/>
                    </a:lnTo>
                    <a:cubicBezTo>
                      <a:pt x="835" y="128"/>
                      <a:pt x="832" y="123"/>
                      <a:pt x="828" y="118"/>
                    </a:cubicBezTo>
                    <a:lnTo>
                      <a:pt x="769" y="227"/>
                    </a:lnTo>
                    <a:lnTo>
                      <a:pt x="673" y="175"/>
                    </a:lnTo>
                    <a:lnTo>
                      <a:pt x="741" y="47"/>
                    </a:lnTo>
                    <a:cubicBezTo>
                      <a:pt x="737" y="45"/>
                      <a:pt x="732" y="42"/>
                      <a:pt x="727" y="39"/>
                    </a:cubicBezTo>
                    <a:lnTo>
                      <a:pt x="658" y="167"/>
                    </a:lnTo>
                    <a:lnTo>
                      <a:pt x="562" y="116"/>
                    </a:lnTo>
                    <a:lnTo>
                      <a:pt x="622" y="3"/>
                    </a:lnTo>
                    <a:cubicBezTo>
                      <a:pt x="616" y="1"/>
                      <a:pt x="611" y="0"/>
                      <a:pt x="605" y="0"/>
                    </a:cubicBezTo>
                    <a:lnTo>
                      <a:pt x="547" y="108"/>
                    </a:lnTo>
                    <a:lnTo>
                      <a:pt x="450" y="56"/>
                    </a:lnTo>
                    <a:lnTo>
                      <a:pt x="477" y="7"/>
                    </a:lnTo>
                    <a:cubicBezTo>
                      <a:pt x="469" y="8"/>
                      <a:pt x="462" y="10"/>
                      <a:pt x="455" y="12"/>
                    </a:cubicBezTo>
                    <a:lnTo>
                      <a:pt x="436" y="48"/>
                    </a:lnTo>
                    <a:lnTo>
                      <a:pt x="403" y="31"/>
                    </a:lnTo>
                    <a:cubicBezTo>
                      <a:pt x="397" y="33"/>
                      <a:pt x="391" y="36"/>
                      <a:pt x="384" y="39"/>
                    </a:cubicBezTo>
                    <a:lnTo>
                      <a:pt x="428" y="63"/>
                    </a:lnTo>
                    <a:lnTo>
                      <a:pt x="376" y="159"/>
                    </a:lnTo>
                    <a:lnTo>
                      <a:pt x="279" y="107"/>
                    </a:lnTo>
                    <a:lnTo>
                      <a:pt x="280" y="106"/>
                    </a:lnTo>
                    <a:cubicBezTo>
                      <a:pt x="280" y="106"/>
                      <a:pt x="279" y="106"/>
                      <a:pt x="279" y="107"/>
                    </a:cubicBezTo>
                    <a:cubicBezTo>
                      <a:pt x="274" y="111"/>
                      <a:pt x="269" y="115"/>
                      <a:pt x="265" y="119"/>
                    </a:cubicBezTo>
                    <a:cubicBezTo>
                      <a:pt x="258" y="124"/>
                      <a:pt x="251" y="130"/>
                      <a:pt x="245" y="136"/>
                    </a:cubicBezTo>
                    <a:lnTo>
                      <a:pt x="205" y="211"/>
                    </a:lnTo>
                    <a:lnTo>
                      <a:pt x="185" y="200"/>
                    </a:lnTo>
                    <a:cubicBezTo>
                      <a:pt x="181" y="204"/>
                      <a:pt x="177" y="209"/>
                      <a:pt x="174" y="213"/>
                    </a:cubicBezTo>
                    <a:lnTo>
                      <a:pt x="197" y="225"/>
                    </a:lnTo>
                    <a:lnTo>
                      <a:pt x="145" y="322"/>
                    </a:lnTo>
                    <a:lnTo>
                      <a:pt x="113" y="304"/>
                    </a:lnTo>
                    <a:cubicBezTo>
                      <a:pt x="110" y="309"/>
                      <a:pt x="107" y="314"/>
                      <a:pt x="105" y="319"/>
                    </a:cubicBezTo>
                    <a:lnTo>
                      <a:pt x="137" y="337"/>
                    </a:lnTo>
                    <a:lnTo>
                      <a:pt x="85" y="433"/>
                    </a:lnTo>
                    <a:lnTo>
                      <a:pt x="63" y="421"/>
                    </a:lnTo>
                    <a:cubicBezTo>
                      <a:pt x="61" y="426"/>
                      <a:pt x="59" y="432"/>
                      <a:pt x="57" y="437"/>
                    </a:cubicBezTo>
                    <a:lnTo>
                      <a:pt x="77" y="448"/>
                    </a:lnTo>
                    <a:lnTo>
                      <a:pt x="32" y="532"/>
                    </a:lnTo>
                    <a:cubicBezTo>
                      <a:pt x="31" y="536"/>
                      <a:pt x="30" y="541"/>
                      <a:pt x="29" y="546"/>
                    </a:cubicBezTo>
                    <a:cubicBezTo>
                      <a:pt x="28" y="552"/>
                      <a:pt x="27" y="558"/>
                      <a:pt x="26" y="563"/>
                    </a:cubicBezTo>
                    <a:cubicBezTo>
                      <a:pt x="24" y="572"/>
                      <a:pt x="22" y="580"/>
                      <a:pt x="21" y="588"/>
                    </a:cubicBezTo>
                    <a:lnTo>
                      <a:pt x="32" y="567"/>
                    </a:lnTo>
                    <a:lnTo>
                      <a:pt x="129" y="619"/>
                    </a:lnTo>
                    <a:lnTo>
                      <a:pt x="77" y="715"/>
                    </a:lnTo>
                    <a:lnTo>
                      <a:pt x="8" y="678"/>
                    </a:lnTo>
                    <a:cubicBezTo>
                      <a:pt x="7" y="684"/>
                      <a:pt x="7" y="690"/>
                      <a:pt x="6" y="696"/>
                    </a:cubicBezTo>
                    <a:lnTo>
                      <a:pt x="69" y="730"/>
                    </a:lnTo>
                    <a:lnTo>
                      <a:pt x="17" y="826"/>
                    </a:lnTo>
                    <a:lnTo>
                      <a:pt x="0" y="817"/>
                    </a:lnTo>
                    <a:cubicBezTo>
                      <a:pt x="0" y="823"/>
                      <a:pt x="0" y="830"/>
                      <a:pt x="0" y="836"/>
                    </a:cubicBezTo>
                    <a:lnTo>
                      <a:pt x="9" y="841"/>
                    </a:lnTo>
                    <a:lnTo>
                      <a:pt x="0" y="858"/>
                    </a:lnTo>
                    <a:cubicBezTo>
                      <a:pt x="1" y="869"/>
                      <a:pt x="1" y="879"/>
                      <a:pt x="2" y="890"/>
                    </a:cubicBezTo>
                    <a:lnTo>
                      <a:pt x="24" y="849"/>
                    </a:lnTo>
                    <a:lnTo>
                      <a:pt x="120" y="901"/>
                    </a:lnTo>
                    <a:lnTo>
                      <a:pt x="69" y="997"/>
                    </a:lnTo>
                    <a:lnTo>
                      <a:pt x="11" y="966"/>
                    </a:lnTo>
                    <a:cubicBezTo>
                      <a:pt x="12" y="974"/>
                      <a:pt x="14" y="981"/>
                      <a:pt x="15" y="988"/>
                    </a:cubicBezTo>
                    <a:lnTo>
                      <a:pt x="61" y="1012"/>
                    </a:lnTo>
                    <a:lnTo>
                      <a:pt x="35" y="1059"/>
                    </a:lnTo>
                    <a:cubicBezTo>
                      <a:pt x="38" y="1066"/>
                      <a:pt x="41" y="1073"/>
                      <a:pt x="44" y="1079"/>
                    </a:cubicBezTo>
                    <a:lnTo>
                      <a:pt x="76" y="1020"/>
                    </a:lnTo>
                    <a:lnTo>
                      <a:pt x="172" y="1072"/>
                    </a:lnTo>
                    <a:lnTo>
                      <a:pt x="117" y="1174"/>
                    </a:lnTo>
                    <a:cubicBezTo>
                      <a:pt x="121" y="1178"/>
                      <a:pt x="126" y="1180"/>
                      <a:pt x="131" y="1183"/>
                    </a:cubicBezTo>
                    <a:lnTo>
                      <a:pt x="187" y="1080"/>
                    </a:lnTo>
                    <a:lnTo>
                      <a:pt x="283" y="1132"/>
                    </a:lnTo>
                    <a:lnTo>
                      <a:pt x="244" y="1204"/>
                    </a:lnTo>
                    <a:cubicBezTo>
                      <a:pt x="251" y="1203"/>
                      <a:pt x="258" y="1202"/>
                      <a:pt x="265" y="1201"/>
                    </a:cubicBezTo>
                    <a:lnTo>
                      <a:pt x="298" y="1140"/>
                    </a:lnTo>
                    <a:lnTo>
                      <a:pt x="358" y="1172"/>
                    </a:lnTo>
                    <a:cubicBezTo>
                      <a:pt x="364" y="1169"/>
                      <a:pt x="371" y="1166"/>
                      <a:pt x="377" y="1163"/>
                    </a:cubicBezTo>
                    <a:lnTo>
                      <a:pt x="306" y="1125"/>
                    </a:lnTo>
                    <a:lnTo>
                      <a:pt x="358" y="1028"/>
                    </a:lnTo>
                    <a:lnTo>
                      <a:pt x="454" y="1080"/>
                    </a:lnTo>
                    <a:lnTo>
                      <a:pt x="422" y="1140"/>
                    </a:lnTo>
                    <a:cubicBezTo>
                      <a:pt x="431" y="1135"/>
                      <a:pt x="440" y="1129"/>
                      <a:pt x="450" y="1124"/>
                    </a:cubicBezTo>
                    <a:lnTo>
                      <a:pt x="469" y="1088"/>
                    </a:lnTo>
                    <a:lnTo>
                      <a:pt x="488" y="1098"/>
                    </a:lnTo>
                    <a:cubicBezTo>
                      <a:pt x="493" y="1095"/>
                      <a:pt x="499" y="1091"/>
                      <a:pt x="504" y="1088"/>
                    </a:cubicBezTo>
                    <a:lnTo>
                      <a:pt x="477" y="1073"/>
                    </a:lnTo>
                    <a:lnTo>
                      <a:pt x="529" y="977"/>
                    </a:lnTo>
                    <a:lnTo>
                      <a:pt x="597" y="1014"/>
                    </a:lnTo>
                    <a:cubicBezTo>
                      <a:pt x="601" y="1010"/>
                      <a:pt x="606" y="1006"/>
                      <a:pt x="610" y="1002"/>
                    </a:cubicBezTo>
                    <a:lnTo>
                      <a:pt x="537" y="962"/>
                    </a:lnTo>
                    <a:lnTo>
                      <a:pt x="588" y="866"/>
                    </a:lnTo>
                    <a:lnTo>
                      <a:pt x="685" y="918"/>
                    </a:lnTo>
                    <a:lnTo>
                      <a:pt x="670" y="945"/>
                    </a:lnTo>
                    <a:cubicBezTo>
                      <a:pt x="678" y="937"/>
                      <a:pt x="685" y="930"/>
                      <a:pt x="693" y="922"/>
                    </a:cubicBezTo>
                    <a:cubicBezTo>
                      <a:pt x="697" y="918"/>
                      <a:pt x="701" y="913"/>
                      <a:pt x="705" y="909"/>
                    </a:cubicBezTo>
                    <a:cubicBezTo>
                      <a:pt x="708" y="906"/>
                      <a:pt x="711" y="902"/>
                      <a:pt x="714" y="899"/>
                    </a:cubicBezTo>
                    <a:lnTo>
                      <a:pt x="759" y="814"/>
                    </a:lnTo>
                    <a:lnTo>
                      <a:pt x="777" y="824"/>
                    </a:lnTo>
                    <a:cubicBezTo>
                      <a:pt x="780" y="819"/>
                      <a:pt x="784" y="815"/>
                      <a:pt x="787" y="810"/>
                    </a:cubicBezTo>
                    <a:lnTo>
                      <a:pt x="767" y="799"/>
                    </a:lnTo>
                    <a:lnTo>
                      <a:pt x="819" y="703"/>
                    </a:lnTo>
                    <a:lnTo>
                      <a:pt x="847" y="718"/>
                    </a:lnTo>
                    <a:cubicBezTo>
                      <a:pt x="848" y="714"/>
                      <a:pt x="850" y="711"/>
                      <a:pt x="852" y="708"/>
                    </a:cubicBezTo>
                    <a:cubicBezTo>
                      <a:pt x="853" y="706"/>
                      <a:pt x="854" y="704"/>
                      <a:pt x="854" y="703"/>
                    </a:cubicBezTo>
                    <a:lnTo>
                      <a:pt x="827" y="688"/>
                    </a:lnTo>
                    <a:lnTo>
                      <a:pt x="879" y="592"/>
                    </a:lnTo>
                    <a:lnTo>
                      <a:pt x="895" y="601"/>
                    </a:lnTo>
                    <a:cubicBezTo>
                      <a:pt x="897" y="595"/>
                      <a:pt x="898" y="590"/>
                      <a:pt x="900" y="584"/>
                    </a:cubicBezTo>
                    <a:lnTo>
                      <a:pt x="887" y="577"/>
                    </a:lnTo>
                    <a:lnTo>
                      <a:pt x="913" y="528"/>
                    </a:lnTo>
                    <a:cubicBezTo>
                      <a:pt x="916" y="512"/>
                      <a:pt x="919" y="495"/>
                      <a:pt x="921" y="478"/>
                    </a:cubicBezTo>
                    <a:lnTo>
                      <a:pt x="872" y="569"/>
                    </a:lnTo>
                    <a:lnTo>
                      <a:pt x="776" y="517"/>
                    </a:lnTo>
                    <a:lnTo>
                      <a:pt x="827" y="421"/>
                    </a:lnTo>
                    <a:lnTo>
                      <a:pt x="921" y="471"/>
                    </a:ln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sp>
            <p:nvSpPr>
              <p:cNvPr id="130" name="Google Shape;130;p4"/>
              <p:cNvSpPr/>
              <p:nvPr/>
            </p:nvSpPr>
            <p:spPr>
              <a:xfrm>
                <a:off x="5199063" y="3340100"/>
                <a:ext cx="727075" cy="977900"/>
              </a:xfrm>
              <a:custGeom>
                <a:avLst/>
                <a:gdLst/>
                <a:ahLst/>
                <a:cxnLst/>
                <a:rect l="l" t="t" r="r" b="b"/>
                <a:pathLst>
                  <a:path w="955" h="1286" extrusionOk="0">
                    <a:moveTo>
                      <a:pt x="571" y="51"/>
                    </a:moveTo>
                    <a:cubicBezTo>
                      <a:pt x="494" y="51"/>
                      <a:pt x="425" y="77"/>
                      <a:pt x="374" y="106"/>
                    </a:cubicBezTo>
                    <a:cubicBezTo>
                      <a:pt x="272" y="163"/>
                      <a:pt x="176" y="264"/>
                      <a:pt x="120" y="376"/>
                    </a:cubicBezTo>
                    <a:cubicBezTo>
                      <a:pt x="63" y="488"/>
                      <a:pt x="22" y="676"/>
                      <a:pt x="19" y="844"/>
                    </a:cubicBezTo>
                    <a:cubicBezTo>
                      <a:pt x="17" y="960"/>
                      <a:pt x="31" y="1164"/>
                      <a:pt x="152" y="1225"/>
                    </a:cubicBezTo>
                    <a:cubicBezTo>
                      <a:pt x="272" y="1286"/>
                      <a:pt x="444" y="1177"/>
                      <a:pt x="537" y="1107"/>
                    </a:cubicBezTo>
                    <a:cubicBezTo>
                      <a:pt x="671" y="1005"/>
                      <a:pt x="799" y="862"/>
                      <a:pt x="856" y="750"/>
                    </a:cubicBezTo>
                    <a:cubicBezTo>
                      <a:pt x="913" y="638"/>
                      <a:pt x="938" y="501"/>
                      <a:pt x="923" y="385"/>
                    </a:cubicBezTo>
                    <a:cubicBezTo>
                      <a:pt x="912" y="289"/>
                      <a:pt x="868" y="161"/>
                      <a:pt x="728" y="90"/>
                    </a:cubicBezTo>
                    <a:cubicBezTo>
                      <a:pt x="673" y="62"/>
                      <a:pt x="620" y="51"/>
                      <a:pt x="571" y="51"/>
                    </a:cubicBezTo>
                    <a:close/>
                    <a:moveTo>
                      <a:pt x="231" y="1259"/>
                    </a:moveTo>
                    <a:cubicBezTo>
                      <a:pt x="200" y="1259"/>
                      <a:pt x="171" y="1254"/>
                      <a:pt x="144" y="1240"/>
                    </a:cubicBezTo>
                    <a:cubicBezTo>
                      <a:pt x="16" y="1175"/>
                      <a:pt x="0" y="964"/>
                      <a:pt x="2" y="844"/>
                    </a:cubicBezTo>
                    <a:cubicBezTo>
                      <a:pt x="6" y="674"/>
                      <a:pt x="47" y="482"/>
                      <a:pt x="105" y="368"/>
                    </a:cubicBezTo>
                    <a:cubicBezTo>
                      <a:pt x="164" y="252"/>
                      <a:pt x="259" y="151"/>
                      <a:pt x="366" y="91"/>
                    </a:cubicBezTo>
                    <a:cubicBezTo>
                      <a:pt x="453" y="42"/>
                      <a:pt x="589" y="0"/>
                      <a:pt x="735" y="75"/>
                    </a:cubicBezTo>
                    <a:cubicBezTo>
                      <a:pt x="882" y="149"/>
                      <a:pt x="928" y="283"/>
                      <a:pt x="940" y="383"/>
                    </a:cubicBezTo>
                    <a:cubicBezTo>
                      <a:pt x="955" y="504"/>
                      <a:pt x="930" y="641"/>
                      <a:pt x="871" y="757"/>
                    </a:cubicBezTo>
                    <a:cubicBezTo>
                      <a:pt x="813" y="871"/>
                      <a:pt x="683" y="1017"/>
                      <a:pt x="547" y="1120"/>
                    </a:cubicBezTo>
                    <a:cubicBezTo>
                      <a:pt x="472" y="1178"/>
                      <a:pt x="344" y="1259"/>
                      <a:pt x="231" y="1259"/>
                    </a:cubicBezTo>
                    <a:close/>
                  </a:path>
                </a:pathLst>
              </a:custGeom>
              <a:solidFill>
                <a:srgbClr val="0E1B3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a:solidFill>
                    <a:schemeClr val="dk1"/>
                  </a:solidFill>
                  <a:latin typeface="Poppins"/>
                  <a:ea typeface="Poppins"/>
                  <a:cs typeface="Poppins"/>
                  <a:sym typeface="Poppins"/>
                </a:endParaRPr>
              </a:p>
            </p:txBody>
          </p:sp>
        </p:grpSp>
      </p:grpSp>
      <p:sp>
        <p:nvSpPr>
          <p:cNvPr id="131" name="Google Shape;131;p4"/>
          <p:cNvSpPr txBox="1"/>
          <p:nvPr/>
        </p:nvSpPr>
        <p:spPr>
          <a:xfrm>
            <a:off x="794495" y="4483063"/>
            <a:ext cx="13840200" cy="6601777"/>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SzPts val="1400"/>
              <a:buChar char="-"/>
            </a:pPr>
            <a:r>
              <a:rPr lang="en-US" sz="6000" dirty="0"/>
              <a:t>Sports With Me is </a:t>
            </a:r>
            <a:r>
              <a:rPr lang="en-US" sz="6000" dirty="0">
                <a:solidFill>
                  <a:srgbClr val="1C2120"/>
                </a:solidFill>
                <a:highlight>
                  <a:srgbClr val="FFFFFF"/>
                </a:highlight>
              </a:rPr>
              <a:t>an application that aims to put students in contact with one another to find partners for sports at times when you may not be able to find someone to play with or against.</a:t>
            </a:r>
            <a:endParaRPr sz="6000" dirty="0">
              <a:solidFill>
                <a:srgbClr val="1C2120"/>
              </a:solidFill>
              <a:highlight>
                <a:srgbClr val="FFFFFF"/>
              </a:highlight>
            </a:endParaRPr>
          </a:p>
          <a:p>
            <a:pPr marL="0" lvl="0" indent="0" algn="l" rtl="0">
              <a:spcBef>
                <a:spcPts val="0"/>
              </a:spcBef>
              <a:spcAft>
                <a:spcPts val="0"/>
              </a:spcAft>
              <a:buNone/>
            </a:pPr>
            <a:endParaRPr sz="6600" dirty="0">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77650" cy="13716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044759" cy="1371599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888DD77-51EB-0C75-A616-5396681DB1CE}"/>
              </a:ext>
            </a:extLst>
          </p:cNvPr>
          <p:cNvPicPr>
            <a:picLocks noChangeAspect="1"/>
          </p:cNvPicPr>
          <p:nvPr/>
        </p:nvPicPr>
        <p:blipFill rotWithShape="1">
          <a:blip r:embed="rId2"/>
          <a:srcRect l="18673" r="46692"/>
          <a:stretch/>
        </p:blipFill>
        <p:spPr>
          <a:xfrm>
            <a:off x="15932293" y="10"/>
            <a:ext cx="8445357" cy="13715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3" name="Google Shape;136;p5">
            <a:extLst>
              <a:ext uri="{FF2B5EF4-FFF2-40B4-BE49-F238E27FC236}">
                <a16:creationId xmlns:a16="http://schemas.microsoft.com/office/drawing/2014/main" id="{FCC7FC0F-E903-5B88-5E6D-12D0359A3D90}"/>
              </a:ext>
            </a:extLst>
          </p:cNvPr>
          <p:cNvSpPr txBox="1"/>
          <p:nvPr/>
        </p:nvSpPr>
        <p:spPr>
          <a:xfrm>
            <a:off x="6048306" y="294898"/>
            <a:ext cx="13658818" cy="2645774"/>
          </a:xfrm>
          <a:prstGeom prst="rect">
            <a:avLst/>
          </a:prstGeom>
        </p:spPr>
        <p:txBody>
          <a:bodyPr spcFirstLastPara="1" vert="horz" lIns="91440" tIns="45720" rIns="91440" bIns="45720" rtlCol="0" anchor="ctr" anchorCtr="0">
            <a:normAutofit/>
          </a:bodyPr>
          <a:lstStyle/>
          <a:p>
            <a:pPr marL="0" marR="0" lvl="0" indent="0">
              <a:lnSpc>
                <a:spcPct val="90000"/>
              </a:lnSpc>
              <a:spcBef>
                <a:spcPct val="0"/>
              </a:spcBef>
              <a:spcAft>
                <a:spcPts val="600"/>
              </a:spcAft>
            </a:pPr>
            <a:r>
              <a:rPr lang="en-US" sz="4400" b="1" kern="1200" dirty="0">
                <a:solidFill>
                  <a:schemeClr val="bg2"/>
                </a:solidFill>
                <a:latin typeface="+mj-lt"/>
                <a:ea typeface="+mj-ea"/>
                <a:cs typeface="+mj-cs"/>
                <a:sym typeface="Poppins"/>
              </a:rPr>
              <a:t>FEATURES</a:t>
            </a:r>
          </a:p>
        </p:txBody>
      </p:sp>
      <p:sp>
        <p:nvSpPr>
          <p:cNvPr id="4" name="Google Shape;198;p5">
            <a:extLst>
              <a:ext uri="{FF2B5EF4-FFF2-40B4-BE49-F238E27FC236}">
                <a16:creationId xmlns:a16="http://schemas.microsoft.com/office/drawing/2014/main" id="{6C9C1D59-3BE9-8C43-8396-1703E5C88418}"/>
              </a:ext>
            </a:extLst>
          </p:cNvPr>
          <p:cNvSpPr txBox="1"/>
          <p:nvPr/>
        </p:nvSpPr>
        <p:spPr>
          <a:xfrm>
            <a:off x="1131810" y="3235571"/>
            <a:ext cx="15108551" cy="10480429"/>
          </a:xfrm>
          <a:prstGeom prst="rect">
            <a:avLst/>
          </a:prstGeom>
        </p:spPr>
        <p:txBody>
          <a:bodyPr spcFirstLastPara="1" vert="horz" lIns="91440" tIns="45720" rIns="91440" bIns="45720" rtlCol="0" anchorCtr="0">
            <a:normAutofit fontScale="92500" lnSpcReduction="10000"/>
          </a:bodyPr>
          <a:lstStyle/>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Google Authentication:</a:t>
            </a:r>
            <a:r>
              <a:rPr lang="en-US" sz="4000" b="0" i="0" kern="1200" dirty="0">
                <a:solidFill>
                  <a:schemeClr val="bg2"/>
                </a:solidFill>
                <a:effectLst/>
                <a:latin typeface="+mn-lt"/>
                <a:ea typeface="+mn-ea"/>
                <a:cs typeface="+mn-cs"/>
              </a:rPr>
              <a:t> Easy and secure login and sign-up via Google.</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Customizable Profile:</a:t>
            </a:r>
            <a:r>
              <a:rPr lang="en-US" sz="4000" b="0" i="0" kern="1200" dirty="0">
                <a:solidFill>
                  <a:schemeClr val="bg2"/>
                </a:solidFill>
                <a:effectLst/>
                <a:latin typeface="+mn-lt"/>
                <a:ea typeface="+mn-ea"/>
                <a:cs typeface="+mn-cs"/>
              </a:rPr>
              <a:t> Add photos, select your date of birth, and more during the sign-up process.</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Home Screen:</a:t>
            </a:r>
            <a:r>
              <a:rPr lang="en-US" sz="4000" b="0" i="0" kern="1200" dirty="0">
                <a:solidFill>
                  <a:schemeClr val="bg2"/>
                </a:solidFill>
                <a:effectLst/>
                <a:latin typeface="+mn-lt"/>
                <a:ea typeface="+mn-ea"/>
                <a:cs typeface="+mn-cs"/>
              </a:rPr>
              <a:t> View a stack of cards featuring profiles, each displaying the user's name, age, and bio.</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Navigation:</a:t>
            </a:r>
            <a:r>
              <a:rPr lang="en-US" sz="4000" b="0" i="0" kern="1200" dirty="0">
                <a:solidFill>
                  <a:schemeClr val="bg2"/>
                </a:solidFill>
                <a:effectLst/>
                <a:latin typeface="+mn-lt"/>
                <a:ea typeface="+mn-ea"/>
                <a:cs typeface="+mn-cs"/>
              </a:rPr>
              <a:t> Easily navigate from the Home screen to the Edit Profile page and the Match List page.</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Profile Editing:</a:t>
            </a:r>
            <a:r>
              <a:rPr lang="en-US" sz="4000" b="0" i="0" kern="1200" dirty="0">
                <a:solidFill>
                  <a:schemeClr val="bg2"/>
                </a:solidFill>
                <a:effectLst/>
                <a:latin typeface="+mn-lt"/>
                <a:ea typeface="+mn-ea"/>
                <a:cs typeface="+mn-cs"/>
              </a:rPr>
              <a:t> Update your bio, add or remove photos, select sport preferences, and more.</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Match List:</a:t>
            </a:r>
            <a:r>
              <a:rPr lang="en-US" sz="4000" b="0" i="0" kern="1200" dirty="0">
                <a:solidFill>
                  <a:schemeClr val="bg2"/>
                </a:solidFill>
                <a:effectLst/>
                <a:latin typeface="+mn-lt"/>
                <a:ea typeface="+mn-ea"/>
                <a:cs typeface="+mn-cs"/>
              </a:rPr>
              <a:t> See the users you've matched with, indicating mutual interest.</a:t>
            </a:r>
            <a:br>
              <a:rPr lang="en-US" sz="4000" b="0" i="0" kern="1200" dirty="0">
                <a:solidFill>
                  <a:schemeClr val="bg2"/>
                </a:solidFill>
                <a:effectLst/>
                <a:latin typeface="+mn-lt"/>
                <a:ea typeface="+mn-ea"/>
                <a:cs typeface="+mn-cs"/>
              </a:rPr>
            </a:br>
            <a:endParaRPr lang="en-US" sz="4000" b="0" i="0" kern="1200" dirty="0">
              <a:solidFill>
                <a:schemeClr val="bg2"/>
              </a:solidFill>
              <a:effectLst/>
              <a:latin typeface="+mn-lt"/>
              <a:ea typeface="+mn-ea"/>
              <a:cs typeface="+mn-cs"/>
            </a:endParaRPr>
          </a:p>
          <a:p>
            <a:pPr indent="-228600">
              <a:lnSpc>
                <a:spcPct val="90000"/>
              </a:lnSpc>
              <a:spcAft>
                <a:spcPts val="600"/>
              </a:spcAft>
              <a:buFont typeface="Arial" panose="020B0604020202020204" pitchFamily="34" charset="0"/>
              <a:buChar char="•"/>
            </a:pPr>
            <a:r>
              <a:rPr lang="en-US" sz="4000" b="1" i="0" kern="1200" dirty="0">
                <a:solidFill>
                  <a:schemeClr val="bg2"/>
                </a:solidFill>
                <a:effectLst/>
                <a:latin typeface="+mn-lt"/>
                <a:ea typeface="+mn-ea"/>
                <a:cs typeface="+mn-cs"/>
              </a:rPr>
              <a:t>Messaging:</a:t>
            </a:r>
            <a:r>
              <a:rPr lang="en-US" sz="4000" b="0" i="0" kern="1200" dirty="0">
                <a:solidFill>
                  <a:schemeClr val="bg2"/>
                </a:solidFill>
                <a:effectLst/>
                <a:latin typeface="+mn-lt"/>
                <a:ea typeface="+mn-ea"/>
                <a:cs typeface="+mn-cs"/>
              </a:rPr>
              <a:t> Directly message your matches from the Matching screen.</a:t>
            </a:r>
          </a:p>
        </p:txBody>
      </p:sp>
    </p:spTree>
    <p:extLst>
      <p:ext uri="{BB962C8B-B14F-4D97-AF65-F5344CB8AC3E}">
        <p14:creationId xmlns:p14="http://schemas.microsoft.com/office/powerpoint/2010/main" val="4201163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02"/>
        <p:cNvGrpSpPr/>
        <p:nvPr/>
      </p:nvGrpSpPr>
      <p:grpSpPr>
        <a:xfrm>
          <a:off x="0" y="0"/>
          <a:ext cx="0" cy="0"/>
          <a:chOff x="0" y="0"/>
          <a:chExt cx="0" cy="0"/>
        </a:xfrm>
      </p:grpSpPr>
      <p:sp useBgFill="1">
        <p:nvSpPr>
          <p:cNvPr id="208" name="Rectangle 207">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71555" cy="1371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Freeform: Shape 209">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7572" y="0"/>
            <a:ext cx="15120078" cy="13716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03" name="Google Shape;203;p6"/>
          <p:cNvSpPr txBox="1"/>
          <p:nvPr/>
        </p:nvSpPr>
        <p:spPr>
          <a:xfrm>
            <a:off x="11241193" y="1525076"/>
            <a:ext cx="11295756" cy="6399724"/>
          </a:xfrm>
          <a:prstGeom prst="rect">
            <a:avLst/>
          </a:prstGeom>
        </p:spPr>
        <p:txBody>
          <a:bodyPr spcFirstLastPara="1" vert="horz" lIns="91440" tIns="45720" rIns="91440" bIns="45720" rtlCol="0" anchor="b" anchorCtr="0">
            <a:normAutofit/>
          </a:bodyPr>
          <a:lstStyle/>
          <a:p>
            <a:pPr marL="0" marR="0" lvl="0" indent="0">
              <a:lnSpc>
                <a:spcPct val="90000"/>
              </a:lnSpc>
              <a:spcBef>
                <a:spcPct val="0"/>
              </a:spcBef>
              <a:spcAft>
                <a:spcPts val="600"/>
              </a:spcAft>
            </a:pPr>
            <a:r>
              <a:rPr lang="en-US" sz="13100" b="1" kern="1200">
                <a:solidFill>
                  <a:srgbClr val="FFFFFF"/>
                </a:solidFill>
                <a:latin typeface="+mj-lt"/>
                <a:ea typeface="+mj-ea"/>
                <a:cs typeface="+mj-cs"/>
                <a:sym typeface="Poppins"/>
              </a:rPr>
              <a:t>DEMO OF THE APP</a:t>
            </a:r>
          </a:p>
        </p:txBody>
      </p:sp>
      <p:sp>
        <p:nvSpPr>
          <p:cNvPr id="212" name="sketch line">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2386" y="8086604"/>
            <a:ext cx="10604277" cy="36576"/>
          </a:xfrm>
          <a:custGeom>
            <a:avLst/>
            <a:gdLst>
              <a:gd name="connsiteX0" fmla="*/ 0 w 10604277"/>
              <a:gd name="connsiteY0" fmla="*/ 0 h 36576"/>
              <a:gd name="connsiteX1" fmla="*/ 450682 w 10604277"/>
              <a:gd name="connsiteY1" fmla="*/ 0 h 36576"/>
              <a:gd name="connsiteX2" fmla="*/ 1113449 w 10604277"/>
              <a:gd name="connsiteY2" fmla="*/ 0 h 36576"/>
              <a:gd name="connsiteX3" fmla="*/ 1882259 w 10604277"/>
              <a:gd name="connsiteY3" fmla="*/ 0 h 36576"/>
              <a:gd name="connsiteX4" fmla="*/ 2226898 w 10604277"/>
              <a:gd name="connsiteY4" fmla="*/ 0 h 36576"/>
              <a:gd name="connsiteX5" fmla="*/ 2571537 w 10604277"/>
              <a:gd name="connsiteY5" fmla="*/ 0 h 36576"/>
              <a:gd name="connsiteX6" fmla="*/ 3446390 w 10604277"/>
              <a:gd name="connsiteY6" fmla="*/ 0 h 36576"/>
              <a:gd name="connsiteX7" fmla="*/ 4109157 w 10604277"/>
              <a:gd name="connsiteY7" fmla="*/ 0 h 36576"/>
              <a:gd name="connsiteX8" fmla="*/ 4453796 w 10604277"/>
              <a:gd name="connsiteY8" fmla="*/ 0 h 36576"/>
              <a:gd name="connsiteX9" fmla="*/ 5116564 w 10604277"/>
              <a:gd name="connsiteY9" fmla="*/ 0 h 36576"/>
              <a:gd name="connsiteX10" fmla="*/ 5991417 w 10604277"/>
              <a:gd name="connsiteY10" fmla="*/ 0 h 36576"/>
              <a:gd name="connsiteX11" fmla="*/ 6548141 w 10604277"/>
              <a:gd name="connsiteY11" fmla="*/ 0 h 36576"/>
              <a:gd name="connsiteX12" fmla="*/ 7104866 w 10604277"/>
              <a:gd name="connsiteY12" fmla="*/ 0 h 36576"/>
              <a:gd name="connsiteX13" fmla="*/ 7767633 w 10604277"/>
              <a:gd name="connsiteY13" fmla="*/ 0 h 36576"/>
              <a:gd name="connsiteX14" fmla="*/ 8536443 w 10604277"/>
              <a:gd name="connsiteY14" fmla="*/ 0 h 36576"/>
              <a:gd name="connsiteX15" fmla="*/ 9305253 w 10604277"/>
              <a:gd name="connsiteY15" fmla="*/ 0 h 36576"/>
              <a:gd name="connsiteX16" fmla="*/ 10604277 w 10604277"/>
              <a:gd name="connsiteY16" fmla="*/ 0 h 36576"/>
              <a:gd name="connsiteX17" fmla="*/ 10604277 w 10604277"/>
              <a:gd name="connsiteY17" fmla="*/ 36576 h 36576"/>
              <a:gd name="connsiteX18" fmla="*/ 10153595 w 10604277"/>
              <a:gd name="connsiteY18" fmla="*/ 36576 h 36576"/>
              <a:gd name="connsiteX19" fmla="*/ 9278742 w 10604277"/>
              <a:gd name="connsiteY19" fmla="*/ 36576 h 36576"/>
              <a:gd name="connsiteX20" fmla="*/ 8615975 w 10604277"/>
              <a:gd name="connsiteY20" fmla="*/ 36576 h 36576"/>
              <a:gd name="connsiteX21" fmla="*/ 8271336 w 10604277"/>
              <a:gd name="connsiteY21" fmla="*/ 36576 h 36576"/>
              <a:gd name="connsiteX22" fmla="*/ 7608569 w 10604277"/>
              <a:gd name="connsiteY22" fmla="*/ 36576 h 36576"/>
              <a:gd name="connsiteX23" fmla="*/ 7051844 w 10604277"/>
              <a:gd name="connsiteY23" fmla="*/ 36576 h 36576"/>
              <a:gd name="connsiteX24" fmla="*/ 6495120 w 10604277"/>
              <a:gd name="connsiteY24" fmla="*/ 36576 h 36576"/>
              <a:gd name="connsiteX25" fmla="*/ 5938395 w 10604277"/>
              <a:gd name="connsiteY25" fmla="*/ 36576 h 36576"/>
              <a:gd name="connsiteX26" fmla="*/ 5381671 w 10604277"/>
              <a:gd name="connsiteY26" fmla="*/ 36576 h 36576"/>
              <a:gd name="connsiteX27" fmla="*/ 4612860 w 10604277"/>
              <a:gd name="connsiteY27" fmla="*/ 36576 h 36576"/>
              <a:gd name="connsiteX28" fmla="*/ 3950093 w 10604277"/>
              <a:gd name="connsiteY28" fmla="*/ 36576 h 36576"/>
              <a:gd name="connsiteX29" fmla="*/ 3605454 w 10604277"/>
              <a:gd name="connsiteY29" fmla="*/ 36576 h 36576"/>
              <a:gd name="connsiteX30" fmla="*/ 3048730 w 10604277"/>
              <a:gd name="connsiteY30" fmla="*/ 36576 h 36576"/>
              <a:gd name="connsiteX31" fmla="*/ 2279920 w 10604277"/>
              <a:gd name="connsiteY31" fmla="*/ 36576 h 36576"/>
              <a:gd name="connsiteX32" fmla="*/ 1829238 w 10604277"/>
              <a:gd name="connsiteY32" fmla="*/ 36576 h 36576"/>
              <a:gd name="connsiteX33" fmla="*/ 954385 w 10604277"/>
              <a:gd name="connsiteY33" fmla="*/ 36576 h 36576"/>
              <a:gd name="connsiteX34" fmla="*/ 0 w 10604277"/>
              <a:gd name="connsiteY34" fmla="*/ 36576 h 36576"/>
              <a:gd name="connsiteX35" fmla="*/ 0 w 10604277"/>
              <a:gd name="connsiteY35" fmla="*/ 0 h 36576"/>
              <a:gd name="connsiteX0" fmla="*/ 0 w 10604277"/>
              <a:gd name="connsiteY0" fmla="*/ 0 h 36576"/>
              <a:gd name="connsiteX1" fmla="*/ 556725 w 10604277"/>
              <a:gd name="connsiteY1" fmla="*/ 0 h 36576"/>
              <a:gd name="connsiteX2" fmla="*/ 901364 w 10604277"/>
              <a:gd name="connsiteY2" fmla="*/ 0 h 36576"/>
              <a:gd name="connsiteX3" fmla="*/ 1776216 w 10604277"/>
              <a:gd name="connsiteY3" fmla="*/ 0 h 36576"/>
              <a:gd name="connsiteX4" fmla="*/ 2332941 w 10604277"/>
              <a:gd name="connsiteY4" fmla="*/ 0 h 36576"/>
              <a:gd name="connsiteX5" fmla="*/ 2889665 w 10604277"/>
              <a:gd name="connsiteY5" fmla="*/ 0 h 36576"/>
              <a:gd name="connsiteX6" fmla="*/ 3764518 w 10604277"/>
              <a:gd name="connsiteY6" fmla="*/ 0 h 36576"/>
              <a:gd name="connsiteX7" fmla="*/ 4215200 w 10604277"/>
              <a:gd name="connsiteY7" fmla="*/ 0 h 36576"/>
              <a:gd name="connsiteX8" fmla="*/ 5090053 w 10604277"/>
              <a:gd name="connsiteY8" fmla="*/ 0 h 36576"/>
              <a:gd name="connsiteX9" fmla="*/ 5964906 w 10604277"/>
              <a:gd name="connsiteY9" fmla="*/ 0 h 36576"/>
              <a:gd name="connsiteX10" fmla="*/ 6627673 w 10604277"/>
              <a:gd name="connsiteY10" fmla="*/ 0 h 36576"/>
              <a:gd name="connsiteX11" fmla="*/ 7502526 w 10604277"/>
              <a:gd name="connsiteY11" fmla="*/ 0 h 36576"/>
              <a:gd name="connsiteX12" fmla="*/ 8059251 w 10604277"/>
              <a:gd name="connsiteY12" fmla="*/ 0 h 36576"/>
              <a:gd name="connsiteX13" fmla="*/ 8615975 w 10604277"/>
              <a:gd name="connsiteY13" fmla="*/ 0 h 36576"/>
              <a:gd name="connsiteX14" fmla="*/ 9384785 w 10604277"/>
              <a:gd name="connsiteY14" fmla="*/ 0 h 36576"/>
              <a:gd name="connsiteX15" fmla="*/ 9941510 w 10604277"/>
              <a:gd name="connsiteY15" fmla="*/ 0 h 36576"/>
              <a:gd name="connsiteX16" fmla="*/ 10604277 w 10604277"/>
              <a:gd name="connsiteY16" fmla="*/ 0 h 36576"/>
              <a:gd name="connsiteX17" fmla="*/ 10604277 w 10604277"/>
              <a:gd name="connsiteY17" fmla="*/ 36576 h 36576"/>
              <a:gd name="connsiteX18" fmla="*/ 9835467 w 10604277"/>
              <a:gd name="connsiteY18" fmla="*/ 36576 h 36576"/>
              <a:gd name="connsiteX19" fmla="*/ 9490828 w 10604277"/>
              <a:gd name="connsiteY19" fmla="*/ 36576 h 36576"/>
              <a:gd name="connsiteX20" fmla="*/ 9040146 w 10604277"/>
              <a:gd name="connsiteY20" fmla="*/ 36576 h 36576"/>
              <a:gd name="connsiteX21" fmla="*/ 8165293 w 10604277"/>
              <a:gd name="connsiteY21" fmla="*/ 36576 h 36576"/>
              <a:gd name="connsiteX22" fmla="*/ 7502526 w 10604277"/>
              <a:gd name="connsiteY22" fmla="*/ 36576 h 36576"/>
              <a:gd name="connsiteX23" fmla="*/ 7051844 w 10604277"/>
              <a:gd name="connsiteY23" fmla="*/ 36576 h 36576"/>
              <a:gd name="connsiteX24" fmla="*/ 6389077 w 10604277"/>
              <a:gd name="connsiteY24" fmla="*/ 36576 h 36576"/>
              <a:gd name="connsiteX25" fmla="*/ 6044438 w 10604277"/>
              <a:gd name="connsiteY25" fmla="*/ 36576 h 36576"/>
              <a:gd name="connsiteX26" fmla="*/ 5699799 w 10604277"/>
              <a:gd name="connsiteY26" fmla="*/ 36576 h 36576"/>
              <a:gd name="connsiteX27" fmla="*/ 5037032 w 10604277"/>
              <a:gd name="connsiteY27" fmla="*/ 36576 h 36576"/>
              <a:gd name="connsiteX28" fmla="*/ 4586350 w 10604277"/>
              <a:gd name="connsiteY28" fmla="*/ 36576 h 36576"/>
              <a:gd name="connsiteX29" fmla="*/ 3817540 w 10604277"/>
              <a:gd name="connsiteY29" fmla="*/ 36576 h 36576"/>
              <a:gd name="connsiteX30" fmla="*/ 3366858 w 10604277"/>
              <a:gd name="connsiteY30" fmla="*/ 36576 h 36576"/>
              <a:gd name="connsiteX31" fmla="*/ 2598048 w 10604277"/>
              <a:gd name="connsiteY31" fmla="*/ 36576 h 36576"/>
              <a:gd name="connsiteX32" fmla="*/ 2253409 w 10604277"/>
              <a:gd name="connsiteY32" fmla="*/ 36576 h 36576"/>
              <a:gd name="connsiteX33" fmla="*/ 1484599 w 10604277"/>
              <a:gd name="connsiteY33" fmla="*/ 36576 h 36576"/>
              <a:gd name="connsiteX34" fmla="*/ 1033917 w 10604277"/>
              <a:gd name="connsiteY34" fmla="*/ 36576 h 36576"/>
              <a:gd name="connsiteX35" fmla="*/ 689278 w 10604277"/>
              <a:gd name="connsiteY35" fmla="*/ 36576 h 36576"/>
              <a:gd name="connsiteX36" fmla="*/ 0 w 10604277"/>
              <a:gd name="connsiteY36" fmla="*/ 36576 h 36576"/>
              <a:gd name="connsiteX37" fmla="*/ 0 w 10604277"/>
              <a:gd name="connsiteY37" fmla="*/ 0 h 3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604277" h="36576" fill="none" extrusionOk="0">
                <a:moveTo>
                  <a:pt x="0" y="0"/>
                </a:moveTo>
                <a:cubicBezTo>
                  <a:pt x="211270" y="17628"/>
                  <a:pt x="268493" y="16520"/>
                  <a:pt x="450682" y="0"/>
                </a:cubicBezTo>
                <a:cubicBezTo>
                  <a:pt x="620070" y="-25842"/>
                  <a:pt x="886877" y="-65899"/>
                  <a:pt x="1113449" y="0"/>
                </a:cubicBezTo>
                <a:cubicBezTo>
                  <a:pt x="1375148" y="36319"/>
                  <a:pt x="1590750" y="15019"/>
                  <a:pt x="1882259" y="0"/>
                </a:cubicBezTo>
                <a:cubicBezTo>
                  <a:pt x="2185129" y="-12005"/>
                  <a:pt x="2125640" y="1986"/>
                  <a:pt x="2226898" y="0"/>
                </a:cubicBezTo>
                <a:cubicBezTo>
                  <a:pt x="2329621" y="-20570"/>
                  <a:pt x="2419504" y="-19067"/>
                  <a:pt x="2571537" y="0"/>
                </a:cubicBezTo>
                <a:cubicBezTo>
                  <a:pt x="2666427" y="15647"/>
                  <a:pt x="3087792" y="-55361"/>
                  <a:pt x="3446390" y="0"/>
                </a:cubicBezTo>
                <a:cubicBezTo>
                  <a:pt x="3843933" y="1981"/>
                  <a:pt x="3789298" y="29276"/>
                  <a:pt x="4109157" y="0"/>
                </a:cubicBezTo>
                <a:cubicBezTo>
                  <a:pt x="4437552" y="-46115"/>
                  <a:pt x="4321458" y="3643"/>
                  <a:pt x="4453796" y="0"/>
                </a:cubicBezTo>
                <a:cubicBezTo>
                  <a:pt x="4582466" y="15475"/>
                  <a:pt x="4866857" y="-2438"/>
                  <a:pt x="5116564" y="0"/>
                </a:cubicBezTo>
                <a:cubicBezTo>
                  <a:pt x="5381495" y="6260"/>
                  <a:pt x="5537038" y="47357"/>
                  <a:pt x="5991417" y="0"/>
                </a:cubicBezTo>
                <a:cubicBezTo>
                  <a:pt x="6406871" y="-36124"/>
                  <a:pt x="6413974" y="-2030"/>
                  <a:pt x="6548141" y="0"/>
                </a:cubicBezTo>
                <a:cubicBezTo>
                  <a:pt x="6671457" y="2597"/>
                  <a:pt x="6902750" y="18869"/>
                  <a:pt x="7104866" y="0"/>
                </a:cubicBezTo>
                <a:cubicBezTo>
                  <a:pt x="7271171" y="-9519"/>
                  <a:pt x="7595838" y="22265"/>
                  <a:pt x="7767633" y="0"/>
                </a:cubicBezTo>
                <a:cubicBezTo>
                  <a:pt x="7921887" y="-24001"/>
                  <a:pt x="8239364" y="-291"/>
                  <a:pt x="8536443" y="0"/>
                </a:cubicBezTo>
                <a:cubicBezTo>
                  <a:pt x="8777277" y="-8874"/>
                  <a:pt x="9010651" y="-26373"/>
                  <a:pt x="9305253" y="0"/>
                </a:cubicBezTo>
                <a:cubicBezTo>
                  <a:pt x="9593077" y="19887"/>
                  <a:pt x="10218983" y="58238"/>
                  <a:pt x="10604277" y="0"/>
                </a:cubicBezTo>
                <a:cubicBezTo>
                  <a:pt x="10604101" y="13480"/>
                  <a:pt x="10606400" y="24348"/>
                  <a:pt x="10604277" y="36576"/>
                </a:cubicBezTo>
                <a:cubicBezTo>
                  <a:pt x="10388402" y="12449"/>
                  <a:pt x="10251928" y="7323"/>
                  <a:pt x="10153595" y="36576"/>
                </a:cubicBezTo>
                <a:cubicBezTo>
                  <a:pt x="10080952" y="-8705"/>
                  <a:pt x="9567701" y="-29106"/>
                  <a:pt x="9278742" y="36576"/>
                </a:cubicBezTo>
                <a:cubicBezTo>
                  <a:pt x="9036427" y="59981"/>
                  <a:pt x="8926675" y="-685"/>
                  <a:pt x="8615975" y="36576"/>
                </a:cubicBezTo>
                <a:cubicBezTo>
                  <a:pt x="8319242" y="75410"/>
                  <a:pt x="8443745" y="17834"/>
                  <a:pt x="8271336" y="36576"/>
                </a:cubicBezTo>
                <a:cubicBezTo>
                  <a:pt x="8140426" y="49803"/>
                  <a:pt x="7841571" y="2137"/>
                  <a:pt x="7608569" y="36576"/>
                </a:cubicBezTo>
                <a:cubicBezTo>
                  <a:pt x="7341292" y="18619"/>
                  <a:pt x="7241388" y="71865"/>
                  <a:pt x="7051844" y="36576"/>
                </a:cubicBezTo>
                <a:cubicBezTo>
                  <a:pt x="6870155" y="41586"/>
                  <a:pt x="6738142" y="1187"/>
                  <a:pt x="6495120" y="36576"/>
                </a:cubicBezTo>
                <a:cubicBezTo>
                  <a:pt x="6299227" y="37334"/>
                  <a:pt x="6068635" y="23153"/>
                  <a:pt x="5938395" y="36576"/>
                </a:cubicBezTo>
                <a:cubicBezTo>
                  <a:pt x="5827497" y="47726"/>
                  <a:pt x="5594943" y="42804"/>
                  <a:pt x="5381671" y="36576"/>
                </a:cubicBezTo>
                <a:cubicBezTo>
                  <a:pt x="5255756" y="26250"/>
                  <a:pt x="4871792" y="98757"/>
                  <a:pt x="4612860" y="36576"/>
                </a:cubicBezTo>
                <a:cubicBezTo>
                  <a:pt x="4352269" y="13670"/>
                  <a:pt x="4127806" y="53351"/>
                  <a:pt x="3950093" y="36576"/>
                </a:cubicBezTo>
                <a:cubicBezTo>
                  <a:pt x="3787700" y="11505"/>
                  <a:pt x="3691432" y="26382"/>
                  <a:pt x="3605454" y="36576"/>
                </a:cubicBezTo>
                <a:cubicBezTo>
                  <a:pt x="3525416" y="52546"/>
                  <a:pt x="3228883" y="60342"/>
                  <a:pt x="3048730" y="36576"/>
                </a:cubicBezTo>
                <a:cubicBezTo>
                  <a:pt x="2898637" y="-9127"/>
                  <a:pt x="2601336" y="-4415"/>
                  <a:pt x="2279920" y="36576"/>
                </a:cubicBezTo>
                <a:cubicBezTo>
                  <a:pt x="1982025" y="53110"/>
                  <a:pt x="1930533" y="12604"/>
                  <a:pt x="1829238" y="36576"/>
                </a:cubicBezTo>
                <a:cubicBezTo>
                  <a:pt x="1787391" y="77239"/>
                  <a:pt x="1333145" y="3254"/>
                  <a:pt x="954385" y="36576"/>
                </a:cubicBezTo>
                <a:cubicBezTo>
                  <a:pt x="571239" y="5381"/>
                  <a:pt x="475136" y="41411"/>
                  <a:pt x="0" y="36576"/>
                </a:cubicBezTo>
                <a:cubicBezTo>
                  <a:pt x="-1483" y="19030"/>
                  <a:pt x="1090" y="13165"/>
                  <a:pt x="0" y="0"/>
                </a:cubicBezTo>
                <a:close/>
              </a:path>
              <a:path w="10604277" h="36576" stroke="0" extrusionOk="0">
                <a:moveTo>
                  <a:pt x="0" y="0"/>
                </a:moveTo>
                <a:cubicBezTo>
                  <a:pt x="217482" y="320"/>
                  <a:pt x="378237" y="26157"/>
                  <a:pt x="556725" y="0"/>
                </a:cubicBezTo>
                <a:cubicBezTo>
                  <a:pt x="736508" y="-18467"/>
                  <a:pt x="765313" y="-17725"/>
                  <a:pt x="901364" y="0"/>
                </a:cubicBezTo>
                <a:cubicBezTo>
                  <a:pt x="1079902" y="33879"/>
                  <a:pt x="1445456" y="-9356"/>
                  <a:pt x="1776216" y="0"/>
                </a:cubicBezTo>
                <a:cubicBezTo>
                  <a:pt x="2143907" y="37695"/>
                  <a:pt x="2219820" y="-30712"/>
                  <a:pt x="2332941" y="0"/>
                </a:cubicBezTo>
                <a:cubicBezTo>
                  <a:pt x="2408733" y="6716"/>
                  <a:pt x="2646087" y="-26046"/>
                  <a:pt x="2889665" y="0"/>
                </a:cubicBezTo>
                <a:cubicBezTo>
                  <a:pt x="3105808" y="-8586"/>
                  <a:pt x="3559361" y="10411"/>
                  <a:pt x="3764518" y="0"/>
                </a:cubicBezTo>
                <a:cubicBezTo>
                  <a:pt x="3993373" y="8361"/>
                  <a:pt x="4026564" y="13550"/>
                  <a:pt x="4215200" y="0"/>
                </a:cubicBezTo>
                <a:cubicBezTo>
                  <a:pt x="4480633" y="2158"/>
                  <a:pt x="4714251" y="-8850"/>
                  <a:pt x="5090053" y="0"/>
                </a:cubicBezTo>
                <a:cubicBezTo>
                  <a:pt x="5415111" y="49940"/>
                  <a:pt x="5690264" y="47234"/>
                  <a:pt x="5964906" y="0"/>
                </a:cubicBezTo>
                <a:cubicBezTo>
                  <a:pt x="6297108" y="-40845"/>
                  <a:pt x="6296003" y="20033"/>
                  <a:pt x="6627673" y="0"/>
                </a:cubicBezTo>
                <a:cubicBezTo>
                  <a:pt x="6935628" y="18693"/>
                  <a:pt x="7297407" y="37913"/>
                  <a:pt x="7502526" y="0"/>
                </a:cubicBezTo>
                <a:cubicBezTo>
                  <a:pt x="7703186" y="-29966"/>
                  <a:pt x="7789965" y="33350"/>
                  <a:pt x="8059251" y="0"/>
                </a:cubicBezTo>
                <a:cubicBezTo>
                  <a:pt x="8298194" y="-19257"/>
                  <a:pt x="8476454" y="-9843"/>
                  <a:pt x="8615975" y="0"/>
                </a:cubicBezTo>
                <a:cubicBezTo>
                  <a:pt x="8692130" y="5515"/>
                  <a:pt x="9121071" y="31914"/>
                  <a:pt x="9384785" y="0"/>
                </a:cubicBezTo>
                <a:cubicBezTo>
                  <a:pt x="9646659" y="-41628"/>
                  <a:pt x="9750925" y="7112"/>
                  <a:pt x="9941510" y="0"/>
                </a:cubicBezTo>
                <a:cubicBezTo>
                  <a:pt x="10123825" y="-6675"/>
                  <a:pt x="10287743" y="5229"/>
                  <a:pt x="10604277" y="0"/>
                </a:cubicBezTo>
                <a:cubicBezTo>
                  <a:pt x="10605037" y="17494"/>
                  <a:pt x="10604960" y="22412"/>
                  <a:pt x="10604277" y="36576"/>
                </a:cubicBezTo>
                <a:cubicBezTo>
                  <a:pt x="10372081" y="90460"/>
                  <a:pt x="10224891" y="57237"/>
                  <a:pt x="9835467" y="36576"/>
                </a:cubicBezTo>
                <a:cubicBezTo>
                  <a:pt x="9454472" y="5020"/>
                  <a:pt x="9597881" y="38770"/>
                  <a:pt x="9490828" y="36576"/>
                </a:cubicBezTo>
                <a:cubicBezTo>
                  <a:pt x="9411588" y="50797"/>
                  <a:pt x="9157342" y="47791"/>
                  <a:pt x="9040146" y="36576"/>
                </a:cubicBezTo>
                <a:cubicBezTo>
                  <a:pt x="8945137" y="61875"/>
                  <a:pt x="8362649" y="74636"/>
                  <a:pt x="8165293" y="36576"/>
                </a:cubicBezTo>
                <a:cubicBezTo>
                  <a:pt x="8003559" y="15079"/>
                  <a:pt x="7704576" y="27549"/>
                  <a:pt x="7502526" y="36576"/>
                </a:cubicBezTo>
                <a:cubicBezTo>
                  <a:pt x="7348249" y="20193"/>
                  <a:pt x="7248801" y="25763"/>
                  <a:pt x="7051844" y="36576"/>
                </a:cubicBezTo>
                <a:cubicBezTo>
                  <a:pt x="6869450" y="37367"/>
                  <a:pt x="6629957" y="77715"/>
                  <a:pt x="6389077" y="36576"/>
                </a:cubicBezTo>
                <a:cubicBezTo>
                  <a:pt x="6151962" y="35838"/>
                  <a:pt x="6162482" y="24394"/>
                  <a:pt x="6044438" y="36576"/>
                </a:cubicBezTo>
                <a:cubicBezTo>
                  <a:pt x="5925111" y="40912"/>
                  <a:pt x="5786204" y="22667"/>
                  <a:pt x="5699799" y="36576"/>
                </a:cubicBezTo>
                <a:cubicBezTo>
                  <a:pt x="5616122" y="41421"/>
                  <a:pt x="5325007" y="-4459"/>
                  <a:pt x="5037032" y="36576"/>
                </a:cubicBezTo>
                <a:cubicBezTo>
                  <a:pt x="4763996" y="55514"/>
                  <a:pt x="4689954" y="9221"/>
                  <a:pt x="4586350" y="36576"/>
                </a:cubicBezTo>
                <a:cubicBezTo>
                  <a:pt x="4447350" y="-8478"/>
                  <a:pt x="4219540" y="83007"/>
                  <a:pt x="3817540" y="36576"/>
                </a:cubicBezTo>
                <a:cubicBezTo>
                  <a:pt x="3436851" y="51992"/>
                  <a:pt x="3509774" y="30468"/>
                  <a:pt x="3366858" y="36576"/>
                </a:cubicBezTo>
                <a:cubicBezTo>
                  <a:pt x="3213456" y="43632"/>
                  <a:pt x="2854449" y="37837"/>
                  <a:pt x="2598048" y="36576"/>
                </a:cubicBezTo>
                <a:cubicBezTo>
                  <a:pt x="2338408" y="12778"/>
                  <a:pt x="2387757" y="45578"/>
                  <a:pt x="2253409" y="36576"/>
                </a:cubicBezTo>
                <a:cubicBezTo>
                  <a:pt x="2116698" y="55171"/>
                  <a:pt x="1766011" y="14037"/>
                  <a:pt x="1484599" y="36576"/>
                </a:cubicBezTo>
                <a:cubicBezTo>
                  <a:pt x="1248184" y="36958"/>
                  <a:pt x="1210467" y="14531"/>
                  <a:pt x="1033917" y="36576"/>
                </a:cubicBezTo>
                <a:cubicBezTo>
                  <a:pt x="858559" y="68556"/>
                  <a:pt x="805041" y="40025"/>
                  <a:pt x="689278" y="36576"/>
                </a:cubicBezTo>
                <a:cubicBezTo>
                  <a:pt x="525817" y="36947"/>
                  <a:pt x="211303" y="-19338"/>
                  <a:pt x="0" y="36576"/>
                </a:cubicBezTo>
                <a:cubicBezTo>
                  <a:pt x="1709" y="19227"/>
                  <a:pt x="-1595" y="5926"/>
                  <a:pt x="0" y="0"/>
                </a:cubicBezTo>
                <a:close/>
              </a:path>
              <a:path w="10604277" h="36576" fill="none" stroke="0" extrusionOk="0">
                <a:moveTo>
                  <a:pt x="0" y="0"/>
                </a:moveTo>
                <a:cubicBezTo>
                  <a:pt x="212444" y="13016"/>
                  <a:pt x="260211" y="13721"/>
                  <a:pt x="450682" y="0"/>
                </a:cubicBezTo>
                <a:cubicBezTo>
                  <a:pt x="673201" y="-2347"/>
                  <a:pt x="821583" y="-30761"/>
                  <a:pt x="1113449" y="0"/>
                </a:cubicBezTo>
                <a:cubicBezTo>
                  <a:pt x="1340305" y="62301"/>
                  <a:pt x="1573451" y="34578"/>
                  <a:pt x="1882259" y="0"/>
                </a:cubicBezTo>
                <a:cubicBezTo>
                  <a:pt x="2173701" y="-20070"/>
                  <a:pt x="2138401" y="10962"/>
                  <a:pt x="2226898" y="0"/>
                </a:cubicBezTo>
                <a:cubicBezTo>
                  <a:pt x="2331720" y="-4472"/>
                  <a:pt x="2425380" y="-28699"/>
                  <a:pt x="2571537" y="0"/>
                </a:cubicBezTo>
                <a:cubicBezTo>
                  <a:pt x="2695468" y="6249"/>
                  <a:pt x="3044119" y="3926"/>
                  <a:pt x="3446390" y="0"/>
                </a:cubicBezTo>
                <a:cubicBezTo>
                  <a:pt x="3834084" y="5309"/>
                  <a:pt x="3777783" y="39674"/>
                  <a:pt x="4109157" y="0"/>
                </a:cubicBezTo>
                <a:cubicBezTo>
                  <a:pt x="4442860" y="-24248"/>
                  <a:pt x="4330324" y="8729"/>
                  <a:pt x="4453796" y="0"/>
                </a:cubicBezTo>
                <a:cubicBezTo>
                  <a:pt x="4564682" y="-10009"/>
                  <a:pt x="4931324" y="58322"/>
                  <a:pt x="5116564" y="0"/>
                </a:cubicBezTo>
                <a:cubicBezTo>
                  <a:pt x="5356607" y="1264"/>
                  <a:pt x="5576461" y="93962"/>
                  <a:pt x="5991417" y="0"/>
                </a:cubicBezTo>
                <a:cubicBezTo>
                  <a:pt x="6416510" y="-30581"/>
                  <a:pt x="6417161" y="5222"/>
                  <a:pt x="6548141" y="0"/>
                </a:cubicBezTo>
                <a:cubicBezTo>
                  <a:pt x="6689068" y="-7382"/>
                  <a:pt x="6907770" y="-31281"/>
                  <a:pt x="7104866" y="0"/>
                </a:cubicBezTo>
                <a:cubicBezTo>
                  <a:pt x="7280067" y="23641"/>
                  <a:pt x="7554858" y="1530"/>
                  <a:pt x="7767633" y="0"/>
                </a:cubicBezTo>
                <a:cubicBezTo>
                  <a:pt x="7943153" y="-21752"/>
                  <a:pt x="8256624" y="-52168"/>
                  <a:pt x="8536443" y="0"/>
                </a:cubicBezTo>
                <a:cubicBezTo>
                  <a:pt x="8801320" y="-24247"/>
                  <a:pt x="9003452" y="-4575"/>
                  <a:pt x="9305253" y="0"/>
                </a:cubicBezTo>
                <a:cubicBezTo>
                  <a:pt x="9594643" y="19851"/>
                  <a:pt x="10280884" y="61159"/>
                  <a:pt x="10604277" y="0"/>
                </a:cubicBezTo>
                <a:cubicBezTo>
                  <a:pt x="10605781" y="14404"/>
                  <a:pt x="10606841" y="21690"/>
                  <a:pt x="10604277" y="36576"/>
                </a:cubicBezTo>
                <a:cubicBezTo>
                  <a:pt x="10388661" y="35449"/>
                  <a:pt x="10233912" y="31940"/>
                  <a:pt x="10153595" y="36576"/>
                </a:cubicBezTo>
                <a:cubicBezTo>
                  <a:pt x="10066300" y="65881"/>
                  <a:pt x="9507874" y="17258"/>
                  <a:pt x="9278742" y="36576"/>
                </a:cubicBezTo>
                <a:cubicBezTo>
                  <a:pt x="9021414" y="56536"/>
                  <a:pt x="8899306" y="8510"/>
                  <a:pt x="8615975" y="36576"/>
                </a:cubicBezTo>
                <a:cubicBezTo>
                  <a:pt x="8330966" y="75636"/>
                  <a:pt x="8432619" y="34583"/>
                  <a:pt x="8271336" y="36576"/>
                </a:cubicBezTo>
                <a:cubicBezTo>
                  <a:pt x="8096640" y="68571"/>
                  <a:pt x="7814168" y="15486"/>
                  <a:pt x="7608569" y="36576"/>
                </a:cubicBezTo>
                <a:cubicBezTo>
                  <a:pt x="7385935" y="20003"/>
                  <a:pt x="7223954" y="27693"/>
                  <a:pt x="7051844" y="36576"/>
                </a:cubicBezTo>
                <a:cubicBezTo>
                  <a:pt x="6911301" y="41729"/>
                  <a:pt x="6695892" y="15505"/>
                  <a:pt x="6495120" y="36576"/>
                </a:cubicBezTo>
                <a:cubicBezTo>
                  <a:pt x="6288032" y="65895"/>
                  <a:pt x="6051108" y="5773"/>
                  <a:pt x="5938395" y="36576"/>
                </a:cubicBezTo>
                <a:cubicBezTo>
                  <a:pt x="5845185" y="38841"/>
                  <a:pt x="5566703" y="37838"/>
                  <a:pt x="5381671" y="36576"/>
                </a:cubicBezTo>
                <a:cubicBezTo>
                  <a:pt x="5170451" y="3537"/>
                  <a:pt x="4899511" y="27227"/>
                  <a:pt x="4612860" y="36576"/>
                </a:cubicBezTo>
                <a:cubicBezTo>
                  <a:pt x="4349817" y="19613"/>
                  <a:pt x="4113908" y="58685"/>
                  <a:pt x="3950093" y="36576"/>
                </a:cubicBezTo>
                <a:cubicBezTo>
                  <a:pt x="3797292" y="16910"/>
                  <a:pt x="3686299" y="38800"/>
                  <a:pt x="3605454" y="36576"/>
                </a:cubicBezTo>
                <a:cubicBezTo>
                  <a:pt x="3537544" y="49674"/>
                  <a:pt x="3216979" y="50590"/>
                  <a:pt x="3048730" y="36576"/>
                </a:cubicBezTo>
                <a:cubicBezTo>
                  <a:pt x="2886542" y="12907"/>
                  <a:pt x="2603999" y="40778"/>
                  <a:pt x="2279920" y="36576"/>
                </a:cubicBezTo>
                <a:cubicBezTo>
                  <a:pt x="1976130" y="53000"/>
                  <a:pt x="1931898" y="27431"/>
                  <a:pt x="1829238" y="36576"/>
                </a:cubicBezTo>
                <a:cubicBezTo>
                  <a:pt x="1758508" y="84345"/>
                  <a:pt x="1291250" y="-3796"/>
                  <a:pt x="954385" y="36576"/>
                </a:cubicBezTo>
                <a:cubicBezTo>
                  <a:pt x="564837" y="47314"/>
                  <a:pt x="490145" y="29226"/>
                  <a:pt x="0" y="36576"/>
                </a:cubicBezTo>
                <a:cubicBezTo>
                  <a:pt x="-223" y="18149"/>
                  <a:pt x="874" y="13076"/>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custGeom>
                    <a:avLst/>
                    <a:gdLst>
                      <a:gd name="connsiteX0" fmla="*/ 0 w 10604277"/>
                      <a:gd name="connsiteY0" fmla="*/ 0 h 36576"/>
                      <a:gd name="connsiteX1" fmla="*/ 450682 w 10604277"/>
                      <a:gd name="connsiteY1" fmla="*/ 0 h 36576"/>
                      <a:gd name="connsiteX2" fmla="*/ 1113449 w 10604277"/>
                      <a:gd name="connsiteY2" fmla="*/ 0 h 36576"/>
                      <a:gd name="connsiteX3" fmla="*/ 1882259 w 10604277"/>
                      <a:gd name="connsiteY3" fmla="*/ 0 h 36576"/>
                      <a:gd name="connsiteX4" fmla="*/ 2226898 w 10604277"/>
                      <a:gd name="connsiteY4" fmla="*/ 0 h 36576"/>
                      <a:gd name="connsiteX5" fmla="*/ 2571537 w 10604277"/>
                      <a:gd name="connsiteY5" fmla="*/ 0 h 36576"/>
                      <a:gd name="connsiteX6" fmla="*/ 3446390 w 10604277"/>
                      <a:gd name="connsiteY6" fmla="*/ 0 h 36576"/>
                      <a:gd name="connsiteX7" fmla="*/ 4109157 w 10604277"/>
                      <a:gd name="connsiteY7" fmla="*/ 0 h 36576"/>
                      <a:gd name="connsiteX8" fmla="*/ 4453796 w 10604277"/>
                      <a:gd name="connsiteY8" fmla="*/ 0 h 36576"/>
                      <a:gd name="connsiteX9" fmla="*/ 5116564 w 10604277"/>
                      <a:gd name="connsiteY9" fmla="*/ 0 h 36576"/>
                      <a:gd name="connsiteX10" fmla="*/ 5991417 w 10604277"/>
                      <a:gd name="connsiteY10" fmla="*/ 0 h 36576"/>
                      <a:gd name="connsiteX11" fmla="*/ 6548141 w 10604277"/>
                      <a:gd name="connsiteY11" fmla="*/ 0 h 36576"/>
                      <a:gd name="connsiteX12" fmla="*/ 7104866 w 10604277"/>
                      <a:gd name="connsiteY12" fmla="*/ 0 h 36576"/>
                      <a:gd name="connsiteX13" fmla="*/ 7767633 w 10604277"/>
                      <a:gd name="connsiteY13" fmla="*/ 0 h 36576"/>
                      <a:gd name="connsiteX14" fmla="*/ 8536443 w 10604277"/>
                      <a:gd name="connsiteY14" fmla="*/ 0 h 36576"/>
                      <a:gd name="connsiteX15" fmla="*/ 9305253 w 10604277"/>
                      <a:gd name="connsiteY15" fmla="*/ 0 h 36576"/>
                      <a:gd name="connsiteX16" fmla="*/ 10604277 w 10604277"/>
                      <a:gd name="connsiteY16" fmla="*/ 0 h 36576"/>
                      <a:gd name="connsiteX17" fmla="*/ 10604277 w 10604277"/>
                      <a:gd name="connsiteY17" fmla="*/ 36576 h 36576"/>
                      <a:gd name="connsiteX18" fmla="*/ 10153595 w 10604277"/>
                      <a:gd name="connsiteY18" fmla="*/ 36576 h 36576"/>
                      <a:gd name="connsiteX19" fmla="*/ 9278742 w 10604277"/>
                      <a:gd name="connsiteY19" fmla="*/ 36576 h 36576"/>
                      <a:gd name="connsiteX20" fmla="*/ 8615975 w 10604277"/>
                      <a:gd name="connsiteY20" fmla="*/ 36576 h 36576"/>
                      <a:gd name="connsiteX21" fmla="*/ 8271336 w 10604277"/>
                      <a:gd name="connsiteY21" fmla="*/ 36576 h 36576"/>
                      <a:gd name="connsiteX22" fmla="*/ 7608569 w 10604277"/>
                      <a:gd name="connsiteY22" fmla="*/ 36576 h 36576"/>
                      <a:gd name="connsiteX23" fmla="*/ 7051844 w 10604277"/>
                      <a:gd name="connsiteY23" fmla="*/ 36576 h 36576"/>
                      <a:gd name="connsiteX24" fmla="*/ 6495120 w 10604277"/>
                      <a:gd name="connsiteY24" fmla="*/ 36576 h 36576"/>
                      <a:gd name="connsiteX25" fmla="*/ 5938395 w 10604277"/>
                      <a:gd name="connsiteY25" fmla="*/ 36576 h 36576"/>
                      <a:gd name="connsiteX26" fmla="*/ 5381671 w 10604277"/>
                      <a:gd name="connsiteY26" fmla="*/ 36576 h 36576"/>
                      <a:gd name="connsiteX27" fmla="*/ 4612860 w 10604277"/>
                      <a:gd name="connsiteY27" fmla="*/ 36576 h 36576"/>
                      <a:gd name="connsiteX28" fmla="*/ 3950093 w 10604277"/>
                      <a:gd name="connsiteY28" fmla="*/ 36576 h 36576"/>
                      <a:gd name="connsiteX29" fmla="*/ 3605454 w 10604277"/>
                      <a:gd name="connsiteY29" fmla="*/ 36576 h 36576"/>
                      <a:gd name="connsiteX30" fmla="*/ 3048730 w 10604277"/>
                      <a:gd name="connsiteY30" fmla="*/ 36576 h 36576"/>
                      <a:gd name="connsiteX31" fmla="*/ 2279920 w 10604277"/>
                      <a:gd name="connsiteY31" fmla="*/ 36576 h 36576"/>
                      <a:gd name="connsiteX32" fmla="*/ 1829238 w 10604277"/>
                      <a:gd name="connsiteY32" fmla="*/ 36576 h 36576"/>
                      <a:gd name="connsiteX33" fmla="*/ 954385 w 10604277"/>
                      <a:gd name="connsiteY33" fmla="*/ 36576 h 36576"/>
                      <a:gd name="connsiteX34" fmla="*/ 0 w 10604277"/>
                      <a:gd name="connsiteY34" fmla="*/ 36576 h 36576"/>
                      <a:gd name="connsiteX35" fmla="*/ 0 w 10604277"/>
                      <a:gd name="connsiteY35" fmla="*/ 0 h 3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604277" h="36576" fill="none" extrusionOk="0">
                        <a:moveTo>
                          <a:pt x="0" y="0"/>
                        </a:moveTo>
                        <a:cubicBezTo>
                          <a:pt x="216203" y="15335"/>
                          <a:pt x="268109" y="10757"/>
                          <a:pt x="450682" y="0"/>
                        </a:cubicBezTo>
                        <a:cubicBezTo>
                          <a:pt x="633255" y="-10757"/>
                          <a:pt x="855396" y="-31836"/>
                          <a:pt x="1113449" y="0"/>
                        </a:cubicBezTo>
                        <a:cubicBezTo>
                          <a:pt x="1371502" y="31836"/>
                          <a:pt x="1577404" y="12731"/>
                          <a:pt x="1882259" y="0"/>
                        </a:cubicBezTo>
                        <a:cubicBezTo>
                          <a:pt x="2187114" y="-12731"/>
                          <a:pt x="2125725" y="4905"/>
                          <a:pt x="2226898" y="0"/>
                        </a:cubicBezTo>
                        <a:cubicBezTo>
                          <a:pt x="2328071" y="-4905"/>
                          <a:pt x="2416766" y="-10972"/>
                          <a:pt x="2571537" y="0"/>
                        </a:cubicBezTo>
                        <a:cubicBezTo>
                          <a:pt x="2726308" y="10972"/>
                          <a:pt x="3058268" y="-9395"/>
                          <a:pt x="3446390" y="0"/>
                        </a:cubicBezTo>
                        <a:cubicBezTo>
                          <a:pt x="3834512" y="9395"/>
                          <a:pt x="3785027" y="29607"/>
                          <a:pt x="4109157" y="0"/>
                        </a:cubicBezTo>
                        <a:cubicBezTo>
                          <a:pt x="4433287" y="-29607"/>
                          <a:pt x="4320719" y="6420"/>
                          <a:pt x="4453796" y="0"/>
                        </a:cubicBezTo>
                        <a:cubicBezTo>
                          <a:pt x="4586873" y="-6420"/>
                          <a:pt x="4898537" y="31508"/>
                          <a:pt x="5116564" y="0"/>
                        </a:cubicBezTo>
                        <a:cubicBezTo>
                          <a:pt x="5334591" y="-31508"/>
                          <a:pt x="5571043" y="37850"/>
                          <a:pt x="5991417" y="0"/>
                        </a:cubicBezTo>
                        <a:cubicBezTo>
                          <a:pt x="6411791" y="-37850"/>
                          <a:pt x="6414043" y="1403"/>
                          <a:pt x="6548141" y="0"/>
                        </a:cubicBezTo>
                        <a:cubicBezTo>
                          <a:pt x="6682239" y="-1403"/>
                          <a:pt x="6905295" y="-19639"/>
                          <a:pt x="7104866" y="0"/>
                        </a:cubicBezTo>
                        <a:cubicBezTo>
                          <a:pt x="7304438" y="19639"/>
                          <a:pt x="7583255" y="21123"/>
                          <a:pt x="7767633" y="0"/>
                        </a:cubicBezTo>
                        <a:cubicBezTo>
                          <a:pt x="7952011" y="-21123"/>
                          <a:pt x="8274519" y="-15690"/>
                          <a:pt x="8536443" y="0"/>
                        </a:cubicBezTo>
                        <a:cubicBezTo>
                          <a:pt x="8798367" y="15690"/>
                          <a:pt x="9009195" y="-7928"/>
                          <a:pt x="9305253" y="0"/>
                        </a:cubicBezTo>
                        <a:cubicBezTo>
                          <a:pt x="9601311" y="7928"/>
                          <a:pt x="10232280" y="25043"/>
                          <a:pt x="10604277" y="0"/>
                        </a:cubicBezTo>
                        <a:cubicBezTo>
                          <a:pt x="10605837" y="13063"/>
                          <a:pt x="10605682" y="22378"/>
                          <a:pt x="10604277" y="36576"/>
                        </a:cubicBezTo>
                        <a:cubicBezTo>
                          <a:pt x="10401696" y="14756"/>
                          <a:pt x="10252839" y="30931"/>
                          <a:pt x="10153595" y="36576"/>
                        </a:cubicBezTo>
                        <a:cubicBezTo>
                          <a:pt x="10054351" y="42221"/>
                          <a:pt x="9538810" y="944"/>
                          <a:pt x="9278742" y="36576"/>
                        </a:cubicBezTo>
                        <a:cubicBezTo>
                          <a:pt x="9018674" y="72208"/>
                          <a:pt x="8914770" y="9385"/>
                          <a:pt x="8615975" y="36576"/>
                        </a:cubicBezTo>
                        <a:cubicBezTo>
                          <a:pt x="8317180" y="63767"/>
                          <a:pt x="8435659" y="25404"/>
                          <a:pt x="8271336" y="36576"/>
                        </a:cubicBezTo>
                        <a:cubicBezTo>
                          <a:pt x="8107013" y="47748"/>
                          <a:pt x="7846062" y="57804"/>
                          <a:pt x="7608569" y="36576"/>
                        </a:cubicBezTo>
                        <a:cubicBezTo>
                          <a:pt x="7371076" y="15348"/>
                          <a:pt x="7225128" y="52049"/>
                          <a:pt x="7051844" y="36576"/>
                        </a:cubicBezTo>
                        <a:cubicBezTo>
                          <a:pt x="6878561" y="21103"/>
                          <a:pt x="6699840" y="14639"/>
                          <a:pt x="6495120" y="36576"/>
                        </a:cubicBezTo>
                        <a:cubicBezTo>
                          <a:pt x="6290400" y="58513"/>
                          <a:pt x="6054669" y="16988"/>
                          <a:pt x="5938395" y="36576"/>
                        </a:cubicBezTo>
                        <a:cubicBezTo>
                          <a:pt x="5822122" y="56164"/>
                          <a:pt x="5556447" y="55644"/>
                          <a:pt x="5381671" y="36576"/>
                        </a:cubicBezTo>
                        <a:cubicBezTo>
                          <a:pt x="5206895" y="17508"/>
                          <a:pt x="4868573" y="57649"/>
                          <a:pt x="4612860" y="36576"/>
                        </a:cubicBezTo>
                        <a:cubicBezTo>
                          <a:pt x="4357147" y="15503"/>
                          <a:pt x="4112316" y="54372"/>
                          <a:pt x="3950093" y="36576"/>
                        </a:cubicBezTo>
                        <a:cubicBezTo>
                          <a:pt x="3787870" y="18780"/>
                          <a:pt x="3689181" y="28015"/>
                          <a:pt x="3605454" y="36576"/>
                        </a:cubicBezTo>
                        <a:cubicBezTo>
                          <a:pt x="3521727" y="45137"/>
                          <a:pt x="3220029" y="60535"/>
                          <a:pt x="3048730" y="36576"/>
                        </a:cubicBezTo>
                        <a:cubicBezTo>
                          <a:pt x="2877431" y="12617"/>
                          <a:pt x="2588772" y="25000"/>
                          <a:pt x="2279920" y="36576"/>
                        </a:cubicBezTo>
                        <a:cubicBezTo>
                          <a:pt x="1971068" y="48153"/>
                          <a:pt x="1927062" y="15610"/>
                          <a:pt x="1829238" y="36576"/>
                        </a:cubicBezTo>
                        <a:cubicBezTo>
                          <a:pt x="1731414" y="57542"/>
                          <a:pt x="1326414" y="43228"/>
                          <a:pt x="954385" y="36576"/>
                        </a:cubicBezTo>
                        <a:cubicBezTo>
                          <a:pt x="582356" y="29924"/>
                          <a:pt x="473000" y="25378"/>
                          <a:pt x="0" y="36576"/>
                        </a:cubicBezTo>
                        <a:cubicBezTo>
                          <a:pt x="-1128" y="19115"/>
                          <a:pt x="1102" y="13482"/>
                          <a:pt x="0" y="0"/>
                        </a:cubicBezTo>
                        <a:close/>
                      </a:path>
                      <a:path w="10604277" h="36576" stroke="0" extrusionOk="0">
                        <a:moveTo>
                          <a:pt x="0" y="0"/>
                        </a:moveTo>
                        <a:cubicBezTo>
                          <a:pt x="231795" y="12733"/>
                          <a:pt x="382128" y="21576"/>
                          <a:pt x="556725" y="0"/>
                        </a:cubicBezTo>
                        <a:cubicBezTo>
                          <a:pt x="731322" y="-21576"/>
                          <a:pt x="761381" y="-17159"/>
                          <a:pt x="901364" y="0"/>
                        </a:cubicBezTo>
                        <a:cubicBezTo>
                          <a:pt x="1041347" y="17159"/>
                          <a:pt x="1407299" y="-33993"/>
                          <a:pt x="1776216" y="0"/>
                        </a:cubicBezTo>
                        <a:cubicBezTo>
                          <a:pt x="2145133" y="33993"/>
                          <a:pt x="2213572" y="-27143"/>
                          <a:pt x="2332941" y="0"/>
                        </a:cubicBezTo>
                        <a:cubicBezTo>
                          <a:pt x="2452310" y="27143"/>
                          <a:pt x="2672530" y="15900"/>
                          <a:pt x="2889665" y="0"/>
                        </a:cubicBezTo>
                        <a:cubicBezTo>
                          <a:pt x="3106800" y="-15900"/>
                          <a:pt x="3535843" y="-9146"/>
                          <a:pt x="3764518" y="0"/>
                        </a:cubicBezTo>
                        <a:cubicBezTo>
                          <a:pt x="3993193" y="9146"/>
                          <a:pt x="4025598" y="15290"/>
                          <a:pt x="4215200" y="0"/>
                        </a:cubicBezTo>
                        <a:cubicBezTo>
                          <a:pt x="4404802" y="-15290"/>
                          <a:pt x="4756132" y="-34249"/>
                          <a:pt x="5090053" y="0"/>
                        </a:cubicBezTo>
                        <a:cubicBezTo>
                          <a:pt x="5423974" y="34249"/>
                          <a:pt x="5639042" y="37797"/>
                          <a:pt x="5964906" y="0"/>
                        </a:cubicBezTo>
                        <a:cubicBezTo>
                          <a:pt x="6290770" y="-37797"/>
                          <a:pt x="6300912" y="27201"/>
                          <a:pt x="6627673" y="0"/>
                        </a:cubicBezTo>
                        <a:cubicBezTo>
                          <a:pt x="6954434" y="-27201"/>
                          <a:pt x="7292136" y="31244"/>
                          <a:pt x="7502526" y="0"/>
                        </a:cubicBezTo>
                        <a:cubicBezTo>
                          <a:pt x="7712916" y="-31244"/>
                          <a:pt x="7789249" y="24728"/>
                          <a:pt x="8059251" y="0"/>
                        </a:cubicBezTo>
                        <a:cubicBezTo>
                          <a:pt x="8329253" y="-24728"/>
                          <a:pt x="8478910" y="-19988"/>
                          <a:pt x="8615975" y="0"/>
                        </a:cubicBezTo>
                        <a:cubicBezTo>
                          <a:pt x="8753040" y="19988"/>
                          <a:pt x="9126741" y="28709"/>
                          <a:pt x="9384785" y="0"/>
                        </a:cubicBezTo>
                        <a:cubicBezTo>
                          <a:pt x="9642829" y="-28709"/>
                          <a:pt x="9760603" y="12808"/>
                          <a:pt x="9941510" y="0"/>
                        </a:cubicBezTo>
                        <a:cubicBezTo>
                          <a:pt x="10122418" y="-12808"/>
                          <a:pt x="10278351" y="-20630"/>
                          <a:pt x="10604277" y="0"/>
                        </a:cubicBezTo>
                        <a:cubicBezTo>
                          <a:pt x="10604784" y="17619"/>
                          <a:pt x="10605038" y="21545"/>
                          <a:pt x="10604277" y="36576"/>
                        </a:cubicBezTo>
                        <a:cubicBezTo>
                          <a:pt x="10360567" y="74153"/>
                          <a:pt x="10212256" y="69647"/>
                          <a:pt x="9835467" y="36576"/>
                        </a:cubicBezTo>
                        <a:cubicBezTo>
                          <a:pt x="9458678" y="3506"/>
                          <a:pt x="9591397" y="37424"/>
                          <a:pt x="9490828" y="36576"/>
                        </a:cubicBezTo>
                        <a:cubicBezTo>
                          <a:pt x="9390259" y="35728"/>
                          <a:pt x="9152517" y="51810"/>
                          <a:pt x="9040146" y="36576"/>
                        </a:cubicBezTo>
                        <a:cubicBezTo>
                          <a:pt x="8927775" y="21342"/>
                          <a:pt x="8350612" y="72807"/>
                          <a:pt x="8165293" y="36576"/>
                        </a:cubicBezTo>
                        <a:cubicBezTo>
                          <a:pt x="7979974" y="345"/>
                          <a:pt x="7671060" y="52206"/>
                          <a:pt x="7502526" y="36576"/>
                        </a:cubicBezTo>
                        <a:cubicBezTo>
                          <a:pt x="7333992" y="20946"/>
                          <a:pt x="7247750" y="28271"/>
                          <a:pt x="7051844" y="36576"/>
                        </a:cubicBezTo>
                        <a:cubicBezTo>
                          <a:pt x="6855938" y="44881"/>
                          <a:pt x="6627124" y="37197"/>
                          <a:pt x="6389077" y="36576"/>
                        </a:cubicBezTo>
                        <a:cubicBezTo>
                          <a:pt x="6151030" y="35955"/>
                          <a:pt x="6161856" y="25416"/>
                          <a:pt x="6044438" y="36576"/>
                        </a:cubicBezTo>
                        <a:cubicBezTo>
                          <a:pt x="5927020" y="47736"/>
                          <a:pt x="5792137" y="31817"/>
                          <a:pt x="5699799" y="36576"/>
                        </a:cubicBezTo>
                        <a:cubicBezTo>
                          <a:pt x="5607461" y="41335"/>
                          <a:pt x="5303088" y="19371"/>
                          <a:pt x="5037032" y="36576"/>
                        </a:cubicBezTo>
                        <a:cubicBezTo>
                          <a:pt x="4770976" y="53781"/>
                          <a:pt x="4706094" y="15154"/>
                          <a:pt x="4586350" y="36576"/>
                        </a:cubicBezTo>
                        <a:cubicBezTo>
                          <a:pt x="4466606" y="57998"/>
                          <a:pt x="4189401" y="29763"/>
                          <a:pt x="3817540" y="36576"/>
                        </a:cubicBezTo>
                        <a:cubicBezTo>
                          <a:pt x="3445679" y="43390"/>
                          <a:pt x="3509979" y="27956"/>
                          <a:pt x="3366858" y="36576"/>
                        </a:cubicBezTo>
                        <a:cubicBezTo>
                          <a:pt x="3223737" y="45196"/>
                          <a:pt x="2853338" y="63965"/>
                          <a:pt x="2598048" y="36576"/>
                        </a:cubicBezTo>
                        <a:cubicBezTo>
                          <a:pt x="2342758" y="9188"/>
                          <a:pt x="2398205" y="40122"/>
                          <a:pt x="2253409" y="36576"/>
                        </a:cubicBezTo>
                        <a:cubicBezTo>
                          <a:pt x="2108613" y="33030"/>
                          <a:pt x="1728644" y="27970"/>
                          <a:pt x="1484599" y="36576"/>
                        </a:cubicBezTo>
                        <a:cubicBezTo>
                          <a:pt x="1240554" y="45183"/>
                          <a:pt x="1207140" y="14991"/>
                          <a:pt x="1033917" y="36576"/>
                        </a:cubicBezTo>
                        <a:cubicBezTo>
                          <a:pt x="860694" y="58161"/>
                          <a:pt x="796018" y="38156"/>
                          <a:pt x="689278" y="36576"/>
                        </a:cubicBezTo>
                        <a:cubicBezTo>
                          <a:pt x="582538" y="34996"/>
                          <a:pt x="261139" y="13947"/>
                          <a:pt x="0" y="36576"/>
                        </a:cubicBezTo>
                        <a:cubicBezTo>
                          <a:pt x="862" y="19564"/>
                          <a:pt x="-1563" y="7388"/>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telegram-cloud-document-4-5987801292481761789">
            <a:hlinkClick r:id="" action="ppaction://media"/>
            <a:extLst>
              <a:ext uri="{FF2B5EF4-FFF2-40B4-BE49-F238E27FC236}">
                <a16:creationId xmlns:a16="http://schemas.microsoft.com/office/drawing/2014/main" id="{54051173-9B52-E4EB-248E-1A8FAF4242D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34291" y="166329"/>
            <a:ext cx="6022503" cy="1338334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9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7"/>
          <p:cNvSpPr txBox="1"/>
          <p:nvPr/>
        </p:nvSpPr>
        <p:spPr>
          <a:xfrm>
            <a:off x="1520825" y="670560"/>
            <a:ext cx="21336000" cy="1231500"/>
          </a:xfrm>
          <a:prstGeom prst="rect">
            <a:avLst/>
          </a:prstGeom>
          <a:noFill/>
          <a:ln>
            <a:noFill/>
          </a:ln>
        </p:spPr>
        <p:txBody>
          <a:bodyPr spcFirstLastPara="1" wrap="square" lIns="91425" tIns="45700" rIns="91425" bIns="45700" anchor="t" anchorCtr="0">
            <a:spAutoFit/>
          </a:bodyPr>
          <a:lstStyle/>
          <a:p>
            <a:pPr marL="0" marR="0" lvl="0" indent="0" algn="ctr" rtl="0">
              <a:lnSpc>
                <a:spcPct val="127027"/>
              </a:lnSpc>
              <a:spcBef>
                <a:spcPts val="0"/>
              </a:spcBef>
              <a:spcAft>
                <a:spcPts val="0"/>
              </a:spcAft>
              <a:buNone/>
            </a:pPr>
            <a:r>
              <a:rPr lang="en-US" sz="7400" b="1" dirty="0">
                <a:solidFill>
                  <a:srgbClr val="040C39"/>
                </a:solidFill>
                <a:latin typeface="Poppins"/>
                <a:ea typeface="Poppins"/>
                <a:cs typeface="Poppins"/>
                <a:sym typeface="Poppins"/>
              </a:rPr>
              <a:t>CONCLUSION</a:t>
            </a:r>
            <a:endParaRPr sz="7400" b="1" dirty="0">
              <a:solidFill>
                <a:srgbClr val="040C39"/>
              </a:solidFill>
              <a:latin typeface="Poppins"/>
              <a:ea typeface="Poppins"/>
              <a:cs typeface="Poppins"/>
              <a:sym typeface="Poppins"/>
            </a:endParaRPr>
          </a:p>
        </p:txBody>
      </p:sp>
      <p:sp>
        <p:nvSpPr>
          <p:cNvPr id="209" name="Google Shape;209;p7"/>
          <p:cNvSpPr txBox="1"/>
          <p:nvPr/>
        </p:nvSpPr>
        <p:spPr>
          <a:xfrm>
            <a:off x="7077375" y="5819175"/>
            <a:ext cx="174051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6400" dirty="0">
                <a:latin typeface="Poppins"/>
                <a:ea typeface="Poppins"/>
                <a:cs typeface="Poppins"/>
                <a:sym typeface="Poppins"/>
              </a:rPr>
              <a:t>Thank you for listening</a:t>
            </a:r>
            <a:endParaRPr sz="6400" dirty="0">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name="Default Theme">
  <a:themeElements>
    <a:clrScheme name="PI S2">
      <a:dk1>
        <a:srgbClr val="747A94"/>
      </a:dk1>
      <a:lt1>
        <a:srgbClr val="FFFFFF"/>
      </a:lt1>
      <a:dk2>
        <a:srgbClr val="111340"/>
      </a:dk2>
      <a:lt2>
        <a:srgbClr val="FFFFFF"/>
      </a:lt2>
      <a:accent1>
        <a:srgbClr val="008BCC"/>
      </a:accent1>
      <a:accent2>
        <a:srgbClr val="00AAA5"/>
      </a:accent2>
      <a:accent3>
        <a:srgbClr val="30B34A"/>
      </a:accent3>
      <a:accent4>
        <a:srgbClr val="FFC04A"/>
      </a:accent4>
      <a:accent5>
        <a:srgbClr val="F68D24"/>
      </a:accent5>
      <a:accent6>
        <a:srgbClr val="DCDFE1"/>
      </a:accent6>
      <a:hlink>
        <a:srgbClr val="335FFE"/>
      </a:hlink>
      <a:folHlink>
        <a:srgbClr val="CA64D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203</Words>
  <Application>Microsoft Macintosh PowerPoint</Application>
  <PresentationFormat>Custom</PresentationFormat>
  <Paragraphs>18</Paragraphs>
  <Slides>5</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Poppins</vt:lpstr>
      <vt:lpstr>Arial</vt:lpstr>
      <vt:lpstr>Default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Berko, Oheneba</cp:lastModifiedBy>
  <cp:revision>4</cp:revision>
  <dcterms:modified xsi:type="dcterms:W3CDTF">2023-05-16T21:35:56Z</dcterms:modified>
</cp:coreProperties>
</file>